
<file path=[Content_Types].xml><?xml version="1.0" encoding="utf-8"?>
<Types xmlns="http://schemas.openxmlformats.org/package/2006/content-types">
  <Override PartName="/ppt/slideMasters/slideMaster3.xml" ContentType="application/vnd.openxmlformats-officedocument.presentationml.slideMaster+xml"/>
  <Override PartName="/ppt/slideLayouts/slideLayout39.xml" ContentType="application/vnd.openxmlformats-officedocument.presentationml.slideLayout+xml"/>
  <Override PartName="/ppt/slideLayouts/slideLayout57.xml" ContentType="application/vnd.openxmlformats-officedocument.presentationml.slideLayout+xml"/>
  <Override PartName="/ppt/theme/theme5.xml" ContentType="application/vnd.openxmlformats-officedocument.theme+xml"/>
  <Override PartName="/ppt/slideLayouts/slideLayout86.xml" ContentType="application/vnd.openxmlformats-officedocument.presentationml.slideLayout+xml"/>
  <Override PartName="/ppt/notesSlides/notesSlide2.xml" ContentType="application/vnd.openxmlformats-officedocument.presentationml.notesSlide+xml"/>
  <Override PartName="/ppt/diagrams/drawing2.xml" ContentType="application/vnd.ms-office.drawingml.diagramDrawing+xml"/>
  <Override PartName="/ppt/slides/slide4.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Layouts/slideLayout28.xml" ContentType="application/vnd.openxmlformats-officedocument.presentationml.slideLayout+xml"/>
  <Override PartName="/ppt/slideLayouts/slideLayout46.xml" ContentType="application/vnd.openxmlformats-officedocument.presentationml.slideLayout+xml"/>
  <Override PartName="/ppt/slideLayouts/slideLayout64.xml" ContentType="application/vnd.openxmlformats-officedocument.presentationml.slideLayout+xml"/>
  <Override PartName="/ppt/slideLayouts/slideLayout75.xml" ContentType="application/vnd.openxmlformats-officedocument.presentationml.slideLayout+xml"/>
  <Override PartName="/ppt/slideLayouts/slideLayout93.xml" ContentType="application/vnd.openxmlformats-officedocument.presentationml.slideLayout+xml"/>
  <Override PartName="/ppt/diagrams/quickStyle2.xml" ContentType="application/vnd.openxmlformats-officedocument.drawingml.diagramStyle+xml"/>
  <Override PartName="/ppt/theme/theme1.xml" ContentType="application/vnd.openxmlformats-officedocument.theme+xml"/>
  <Override PartName="/ppt/slideLayouts/slideLayout2.xml" ContentType="application/vnd.openxmlformats-officedocument.presentationml.slideLayout+xml"/>
  <Override PartName="/ppt/slideLayouts/slideLayout35.xml" ContentType="application/vnd.openxmlformats-officedocument.presentationml.slideLayout+xml"/>
  <Override PartName="/ppt/slideLayouts/slideLayout53.xml" ContentType="application/vnd.openxmlformats-officedocument.presentationml.slideLayout+xml"/>
  <Override PartName="/ppt/slideLayouts/slideLayout82.xml" ContentType="application/vnd.openxmlformats-officedocument.presentationml.slideLayout+xml"/>
  <Override PartName="/ppt/slideLayouts/slideLayout106.xml" ContentType="application/vnd.openxmlformats-officedocument.presentationml.slideLayout+xml"/>
  <Default Extension="xml" ContentType="application/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Layouts/slideLayout24.xml" ContentType="application/vnd.openxmlformats-officedocument.presentationml.slideLayout+xml"/>
  <Override PartName="/ppt/slideLayouts/slideLayout42.xml" ContentType="application/vnd.openxmlformats-officedocument.presentationml.slideLayout+xml"/>
  <Override PartName="/ppt/slideLayouts/slideLayout60.xml" ContentType="application/vnd.openxmlformats-officedocument.presentationml.slideLayout+xml"/>
  <Override PartName="/ppt/slideLayouts/slideLayout71.xml" ContentType="application/vnd.openxmlformats-officedocument.presentationml.slideLayout+xml"/>
  <Override PartName="/ppt/slides/slide10.xml" ContentType="application/vnd.openxmlformats-officedocument.presentationml.slide+xml"/>
  <Override PartName="/ppt/tableStyles.xml" ContentType="application/vnd.openxmlformats-officedocument.presentationml.tableStyles+xml"/>
  <Override PartName="/ppt/slideLayouts/slideLayout20.xml" ContentType="application/vnd.openxmlformats-officedocument.presentationml.slideLayout+xml"/>
  <Override PartName="/ppt/slideLayouts/slideLayout31.xml" ContentType="application/vnd.openxmlformats-officedocument.presentationml.slideLayout+xml"/>
  <Override PartName="/ppt/slideLayouts/slideLayout102.xml" ContentType="application/vnd.openxmlformats-officedocument.presentationml.slideLayout+xml"/>
  <Override PartName="/ppt/diagrams/layout5.xml" ContentType="application/vnd.openxmlformats-officedocument.drawingml.diagramLayout+xml"/>
  <Override PartName="/ppt/diagrams/data6.xml" ContentType="application/vnd.openxmlformats-officedocument.drawingml.diagramData+xml"/>
  <Override PartName="/ppt/slideMasters/slideMaster8.xml" ContentType="application/vnd.openxmlformats-officedocument.presentationml.slideMaster+xml"/>
  <Override PartName="/ppt/diagrams/layout1.xml" ContentType="application/vnd.openxmlformats-officedocument.drawingml.diagramLayout+xml"/>
  <Override PartName="/ppt/diagrams/data2.xml" ContentType="application/vnd.openxmlformats-officedocument.drawingml.diagramData+xml"/>
  <Override PartName="/ppt/slideMasters/slideMaster4.xml" ContentType="application/vnd.openxmlformats-officedocument.presentationml.slideMaster+xml"/>
  <Override PartName="/ppt/slides/slide9.xml" ContentType="application/vnd.openxmlformats-officedocument.presentationml.slide+xml"/>
  <Override PartName="/ppt/viewProps.xml" ContentType="application/vnd.openxmlformats-officedocument.presentationml.viewProps+xml"/>
  <Override PartName="/ppt/slideLayouts/slideLayout69.xml" ContentType="application/vnd.openxmlformats-officedocument.presentationml.slideLayout+xml"/>
  <Override PartName="/ppt/slideLayouts/slideLayout87.xml" ContentType="application/vnd.openxmlformats-officedocument.presentationml.slideLayout+xml"/>
  <Override PartName="/ppt/theme/theme6.xml" ContentType="application/vnd.openxmlformats-officedocument.theme+xml"/>
  <Override PartName="/ppt/slideLayouts/slideLayout98.xml" ContentType="application/vnd.openxmlformats-officedocument.presentationml.slideLayout+xml"/>
  <Override PartName="/ppt/diagrams/colors4.xml" ContentType="application/vnd.openxmlformats-officedocument.drawingml.diagramColors+xml"/>
  <Override PartName="/ppt/slides/slide5.xml" ContentType="application/vnd.openxmlformats-officedocument.presentationml.slide+xml"/>
  <Override PartName="/ppt/slideLayouts/slideLayout7.xml" ContentType="application/vnd.openxmlformats-officedocument.presentationml.slideLayout+xml"/>
  <Default Extension="png" ContentType="image/png"/>
  <Override PartName="/ppt/slideLayouts/slideLayout29.xml" ContentType="application/vnd.openxmlformats-officedocument.presentationml.slideLayout+xml"/>
  <Override PartName="/ppt/slideLayouts/slideLayout58.xml" ContentType="application/vnd.openxmlformats-officedocument.presentationml.slideLayout+xml"/>
  <Override PartName="/ppt/slideLayouts/slideLayout76.xml" ContentType="application/vnd.openxmlformats-officedocument.presentationml.slideLayout+xml"/>
  <Override PartName="/ppt/notesSlides/notesSlide3.xml" ContentType="application/vnd.openxmlformats-officedocument.presentationml.notesSlide+xml"/>
  <Override PartName="/ppt/diagrams/drawing3.xml" ContentType="application/vnd.ms-office.drawingml.diagramDrawing+xml"/>
  <Override PartName="/ppt/presProps.xml" ContentType="application/vnd.openxmlformats-officedocument.presentationml.presProps+xml"/>
  <Override PartName="/ppt/slideLayouts/slideLayout18.xml" ContentType="application/vnd.openxmlformats-officedocument.presentationml.slideLayout+xml"/>
  <Override PartName="/ppt/theme/theme2.xml" ContentType="application/vnd.openxmlformats-officedocument.theme+xml"/>
  <Override PartName="/ppt/slideLayouts/slideLayout36.xml" ContentType="application/vnd.openxmlformats-officedocument.presentationml.slideLayout+xml"/>
  <Override PartName="/ppt/slideLayouts/slideLayout47.xml" ContentType="application/vnd.openxmlformats-officedocument.presentationml.slideLayout+xml"/>
  <Override PartName="/ppt/slideLayouts/slideLayout65.xml" ContentType="application/vnd.openxmlformats-officedocument.presentationml.slideLayout+xml"/>
  <Override PartName="/ppt/slideLayouts/slideLayout83.xml" ContentType="application/vnd.openxmlformats-officedocument.presentationml.slideLayout+xml"/>
  <Override PartName="/ppt/slideLayouts/slideLayout94.xml" ContentType="application/vnd.openxmlformats-officedocument.presentationml.slideLayout+xml"/>
  <Override PartName="/ppt/slideLayouts/slideLayout107.xml" ContentType="application/vnd.openxmlformats-officedocument.presentationml.slideLayout+xml"/>
  <Override PartName="/ppt/diagrams/quickStyle3.xml" ContentType="application/vnd.openxmlformats-officedocument.drawingml.diagramStyle+xml"/>
  <Override PartName="/ppt/slides/slide1.xml" ContentType="application/vnd.openxmlformats-officedocument.presentationml.slide+xml"/>
  <Override PartName="/ppt/slideLayouts/slideLayout3.xml" ContentType="application/vnd.openxmlformats-officedocument.presentationml.slideLayout+xml"/>
  <Override PartName="/ppt/slideLayouts/slideLayout25.xml" ContentType="application/vnd.openxmlformats-officedocument.presentationml.slideLayout+xml"/>
  <Override PartName="/ppt/slideLayouts/slideLayout43.xml" ContentType="application/vnd.openxmlformats-officedocument.presentationml.slideLayout+xml"/>
  <Override PartName="/ppt/slideLayouts/slideLayout54.xml" ContentType="application/vnd.openxmlformats-officedocument.presentationml.slideLayout+xml"/>
  <Override PartName="/ppt/slideLayouts/slideLayout72.xml" ContentType="application/vnd.openxmlformats-officedocument.presentationml.slideLayout+xml"/>
  <Override PartName="/ppt/slideLayouts/slideLayout90.xml" ContentType="application/vnd.openxmlformats-officedocument.presentationml.slideLayout+xml"/>
  <Override PartName="/ppt/presentation.xml" ContentType="application/vnd.openxmlformats-officedocument.presentationml.presentation.main+xml"/>
  <Override PartName="/ppt/slideLayouts/slideLayout14.xml" ContentType="application/vnd.openxmlformats-officedocument.presentationml.slideLayout+xml"/>
  <Override PartName="/ppt/slideLayouts/slideLayout32.xml" ContentType="application/vnd.openxmlformats-officedocument.presentationml.slideLayout+xml"/>
  <Override PartName="/ppt/slideLayouts/slideLayout61.xml" ContentType="application/vnd.openxmlformats-officedocument.presentationml.slideLayout+xml"/>
  <Override PartName="/ppt/slideLayouts/slideLayout103.xml" ContentType="application/vnd.openxmlformats-officedocument.presentationml.slideLayout+xml"/>
  <Override PartName="/ppt/diagrams/layout6.xml" ContentType="application/vnd.openxmlformats-officedocument.drawingml.diagramLayout+xml"/>
  <Override PartName="/docProps/app.xml" ContentType="application/vnd.openxmlformats-officedocument.extended-properties+xml"/>
  <Override PartName="/ppt/slides/slide11.xml" ContentType="application/vnd.openxmlformats-officedocument.presentationml.slide+xml"/>
  <Override PartName="/ppt/slideLayouts/slideLayout21.xml" ContentType="application/vnd.openxmlformats-officedocument.presentationml.slideLayout+xml"/>
  <Override PartName="/ppt/slideLayouts/slideLayout50.xml" ContentType="application/vnd.openxmlformats-officedocument.presentationml.slideLayout+xml"/>
  <Override PartName="/ppt/slideLayouts/slideLayout110.xml" ContentType="application/vnd.openxmlformats-officedocument.presentationml.slideLayout+xml"/>
  <Override PartName="/ppt/slideLayouts/slideLayout10.xml" ContentType="application/vnd.openxmlformats-officedocument.presentationml.slideLayout+xml"/>
  <Override PartName="/ppt/diagrams/layout2.xml" ContentType="application/vnd.openxmlformats-officedocument.drawingml.diagramLayout+xml"/>
  <Override PartName="/ppt/slideLayouts/slideLayout99.xml" ContentType="application/vnd.openxmlformats-officedocument.presentationml.slideLayout+xml"/>
  <Override PartName="/ppt/diagrams/data3.xml" ContentType="application/vnd.openxmlformats-officedocument.drawingml.diagramData+xml"/>
  <Override PartName="/ppt/diagrams/colors5.xml" ContentType="application/vnd.openxmlformats-officedocument.drawingml.diagramColors+xml"/>
  <Override PartName="/ppt/slideMasters/slideMaster5.xml" ContentType="application/vnd.openxmlformats-officedocument.presentationml.slideMaster+xml"/>
  <Override PartName="/ppt/slides/slide8.xml" ContentType="application/vnd.openxmlformats-officedocument.presentationml.slide+xml"/>
  <Override PartName="/ppt/slideLayouts/slideLayout59.xml" ContentType="application/vnd.openxmlformats-officedocument.presentationml.slideLayout+xml"/>
  <Override PartName="/ppt/slideLayouts/slideLayout68.xml" ContentType="application/vnd.openxmlformats-officedocument.presentationml.slideLayout+xml"/>
  <Override PartName="/ppt/slideLayouts/slideLayout79.xml" ContentType="application/vnd.openxmlformats-officedocument.presentationml.slideLayout+xml"/>
  <Override PartName="/ppt/slideLayouts/slideLayout88.xml" ContentType="application/vnd.openxmlformats-officedocument.presentationml.slideLayout+xml"/>
  <Override PartName="/ppt/slideLayouts/slideLayout97.xml" ContentType="application/vnd.openxmlformats-officedocument.presentationml.slideLayout+xml"/>
  <Override PartName="/ppt/theme/theme7.xml" ContentType="application/vnd.openxmlformats-officedocument.theme+xml"/>
  <Override PartName="/ppt/diagrams/data1.xml" ContentType="application/vnd.openxmlformats-officedocument.drawingml.diagramData+xml"/>
  <Override PartName="/ppt/diagrams/colors3.xml" ContentType="application/vnd.openxmlformats-officedocument.drawingml.diagramColors+xml"/>
  <Override PartName="/ppt/diagrams/quickStyle6.xml" ContentType="application/vnd.openxmlformats-officedocument.drawingml.diagramStyle+xml"/>
  <Override PartName="/docProps/core.xml" ContentType="application/vnd.openxmlformats-package.core-properties+xml"/>
  <Override PartName="/ppt/diagrams/drawing4.xml" ContentType="application/vnd.ms-office.drawingml.diagramDrawing+xml"/>
  <Override PartName="/ppt/slides/slide6.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slideLayouts/slideLayout48.xml" ContentType="application/vnd.openxmlformats-officedocument.presentationml.slideLayout+xml"/>
  <Override PartName="/ppt/slideLayouts/slideLayout66.xml" ContentType="application/vnd.openxmlformats-officedocument.presentationml.slideLayout+xml"/>
  <Override PartName="/ppt/slideLayouts/slideLayout77.xml" ContentType="application/vnd.openxmlformats-officedocument.presentationml.slideLayout+xml"/>
  <Override PartName="/ppt/slideLayouts/slideLayout95.xml" ContentType="application/vnd.openxmlformats-officedocument.presentationml.slideLayout+xml"/>
  <Override PartName="/ppt/diagrams/colors1.xml" ContentType="application/vnd.openxmlformats-officedocument.drawingml.diagramColors+xml"/>
  <Override PartName="/ppt/diagrams/quickStyle4.xml" ContentType="application/vnd.openxmlformats-officedocument.drawingml.diagramStyle+xml"/>
  <Override PartName="/ppt/slideMasters/slideMaster1.xml" ContentType="application/vnd.openxmlformats-officedocument.presentationml.slideMaster+xml"/>
  <Override PartName="/ppt/slideLayouts/slideLayout4.xml" ContentType="application/vnd.openxmlformats-officedocument.presentationml.slideLayout+xml"/>
  <Override PartName="/ppt/slideLayouts/slideLayout37.xml" ContentType="application/vnd.openxmlformats-officedocument.presentationml.slideLayout+xml"/>
  <Override PartName="/ppt/theme/theme3.xml" ContentType="application/vnd.openxmlformats-officedocument.theme+xml"/>
  <Override PartName="/ppt/slideLayouts/slideLayout55.xml" ContentType="application/vnd.openxmlformats-officedocument.presentationml.slideLayout+xml"/>
  <Override PartName="/ppt/slideLayouts/slideLayout84.xml" ContentType="application/vnd.openxmlformats-officedocument.presentationml.slideLayout+xml"/>
  <Override PartName="/ppt/slideLayouts/slideLayout108.xml" ContentType="application/vnd.openxmlformats-officedocument.presentationml.slideLayout+xml"/>
  <Override PartName="/ppt/slides/slide2.xml" ContentType="application/vnd.openxmlformats-officedocument.presentationml.slide+xml"/>
  <Override PartName="/ppt/slideLayouts/slideLayout15.xml" ContentType="application/vnd.openxmlformats-officedocument.presentationml.slideLayout+xml"/>
  <Override PartName="/ppt/slideLayouts/slideLayout26.xml" ContentType="application/vnd.openxmlformats-officedocument.presentationml.slideLayout+xml"/>
  <Override PartName="/ppt/slideLayouts/slideLayout44.xml" ContentType="application/vnd.openxmlformats-officedocument.presentationml.slideLayout+xml"/>
  <Override PartName="/ppt/slideLayouts/slideLayout62.xml" ContentType="application/vnd.openxmlformats-officedocument.presentationml.slideLayout+xml"/>
  <Override PartName="/ppt/slideLayouts/slideLayout73.xml" ContentType="application/vnd.openxmlformats-officedocument.presentationml.slideLayout+xml"/>
  <Override PartName="/ppt/slideLayouts/slideLayout91.xml" ContentType="application/vnd.openxmlformats-officedocument.presentationml.slideLayout+xml"/>
  <Default Extension="rels" ContentType="application/vnd.openxmlformats-package.relationships+xml"/>
  <Override PartName="/ppt/slideLayouts/slideLayout22.xml" ContentType="application/vnd.openxmlformats-officedocument.presentationml.slideLayout+xml"/>
  <Override PartName="/ppt/slideLayouts/slideLayout33.xml" ContentType="application/vnd.openxmlformats-officedocument.presentationml.slideLayout+xml"/>
  <Override PartName="/ppt/slideLayouts/slideLayout51.xml" ContentType="application/vnd.openxmlformats-officedocument.presentationml.slideLayout+xml"/>
  <Override PartName="/ppt/slideLayouts/slideLayout80.xml" ContentType="application/vnd.openxmlformats-officedocument.presentationml.slideLayout+xml"/>
  <Override PartName="/ppt/slideLayouts/slideLayout104.xml" ContentType="application/vnd.openxmlformats-officedocument.presentationml.slideLayout+xml"/>
  <Override PartName="/ppt/slides/slide12.xml" ContentType="application/vnd.openxmlformats-officedocument.presentationml.slide+xml"/>
  <Override PartName="/ppt/slideLayouts/slideLayout11.xml" ContentType="application/vnd.openxmlformats-officedocument.presentationml.slideLayout+xml"/>
  <Override PartName="/ppt/slideLayouts/slideLayout40.xml" ContentType="application/vnd.openxmlformats-officedocument.presentationml.slideLayout+xml"/>
  <Override PartName="/ppt/slideLayouts/slideLayout111.xml" ContentType="application/vnd.openxmlformats-officedocument.presentationml.slideLayout+xml"/>
  <Override PartName="/ppt/slideLayouts/slideLayout100.xml" ContentType="application/vnd.openxmlformats-officedocument.presentationml.slideLayout+xml"/>
  <Override PartName="/ppt/diagrams/layout3.xml" ContentType="application/vnd.openxmlformats-officedocument.drawingml.diagramLayout+xml"/>
  <Override PartName="/ppt/diagrams/data4.xml" ContentType="application/vnd.openxmlformats-officedocument.drawingml.diagramData+xml"/>
  <Override PartName="/ppt/slideMasters/slideMaster6.xml" ContentType="application/vnd.openxmlformats-officedocument.presentationml.slideMaster+xml"/>
  <Override PartName="/ppt/slideLayouts/slideLayout89.xml" ContentType="application/vnd.openxmlformats-officedocument.presentationml.slideLayout+xml"/>
  <Override PartName="/ppt/theme/theme8.xml" ContentType="application/vnd.openxmlformats-officedocument.theme+xml"/>
  <Override PartName="/ppt/diagrams/colors6.xml" ContentType="application/vnd.openxmlformats-officedocument.drawingml.diagramColors+xml"/>
  <Override PartName="/ppt/slides/slide7.xml" ContentType="application/vnd.openxmlformats-officedocument.presentationml.slide+xml"/>
  <Override PartName="/ppt/slideLayouts/slideLayout9.xml" ContentType="application/vnd.openxmlformats-officedocument.presentationml.slideLayout+xml"/>
  <Override PartName="/ppt/slideLayouts/slideLayout78.xml" ContentType="application/vnd.openxmlformats-officedocument.presentationml.slideLayout+xml"/>
  <Override PartName="/ppt/diagrams/drawing5.xml" ContentType="application/vnd.ms-office.drawingml.diagramDrawing+xml"/>
  <Override PartName="/ppt/slideMasters/slideMaster2.xml" ContentType="application/vnd.openxmlformats-officedocument.presentationml.slideMaster+xml"/>
  <Override PartName="/ppt/slideLayouts/slideLayout38.xml" ContentType="application/vnd.openxmlformats-officedocument.presentationml.slideLayout+xml"/>
  <Override PartName="/ppt/slideLayouts/slideLayout49.xml" ContentType="application/vnd.openxmlformats-officedocument.presentationml.slideLayout+xml"/>
  <Override PartName="/ppt/theme/theme4.xml" ContentType="application/vnd.openxmlformats-officedocument.theme+xml"/>
  <Override PartName="/ppt/slideLayouts/slideLayout67.xml" ContentType="application/vnd.openxmlformats-officedocument.presentationml.slideLayout+xml"/>
  <Override PartName="/ppt/slideLayouts/slideLayout85.xml" ContentType="application/vnd.openxmlformats-officedocument.presentationml.slideLayout+xml"/>
  <Override PartName="/ppt/slideLayouts/slideLayout96.xml" ContentType="application/vnd.openxmlformats-officedocument.presentationml.slideLayout+xml"/>
  <Override PartName="/ppt/slideLayouts/slideLayout109.xml" ContentType="application/vnd.openxmlformats-officedocument.presentationml.slideLayout+xml"/>
  <Override PartName="/ppt/notesSlides/notesSlide1.xml" ContentType="application/vnd.openxmlformats-officedocument.presentationml.notesSlide+xml"/>
  <Override PartName="/ppt/diagrams/colors2.xml" ContentType="application/vnd.openxmlformats-officedocument.drawingml.diagramColors+xml"/>
  <Override PartName="/ppt/diagrams/quickStyle5.xml" ContentType="application/vnd.openxmlformats-officedocument.drawingml.diagramStyle+xml"/>
  <Override PartName="/ppt/slides/slide3.xml" ContentType="application/vnd.openxmlformats-officedocument.presentationml.slide+xml"/>
  <Override PartName="/ppt/slideLayouts/slideLayout5.xml" ContentType="application/vnd.openxmlformats-officedocument.presentationml.slideLayout+xml"/>
  <Override PartName="/ppt/slideLayouts/slideLayout27.xml" ContentType="application/vnd.openxmlformats-officedocument.presentationml.slideLayout+xml"/>
  <Override PartName="/ppt/slideLayouts/slideLayout45.xml" ContentType="application/vnd.openxmlformats-officedocument.presentationml.slideLayout+xml"/>
  <Override PartName="/ppt/slideLayouts/slideLayout56.xml" ContentType="application/vnd.openxmlformats-officedocument.presentationml.slideLayout+xml"/>
  <Override PartName="/ppt/slideLayouts/slideLayout74.xml" ContentType="application/vnd.openxmlformats-officedocument.presentationml.slideLayout+xml"/>
  <Override PartName="/ppt/diagrams/drawing1.xml" ContentType="application/vnd.ms-office.drawingml.diagramDrawing+xml"/>
  <Default Extension="jpeg" ContentType="image/jpeg"/>
  <Override PartName="/ppt/slideLayouts/slideLayout16.xml" ContentType="application/vnd.openxmlformats-officedocument.presentationml.slideLayout+xml"/>
  <Override PartName="/ppt/slideLayouts/slideLayout34.xml" ContentType="application/vnd.openxmlformats-officedocument.presentationml.slideLayout+xml"/>
  <Override PartName="/ppt/slideLayouts/slideLayout63.xml" ContentType="application/vnd.openxmlformats-officedocument.presentationml.slideLayout+xml"/>
  <Override PartName="/ppt/slideLayouts/slideLayout81.xml" ContentType="application/vnd.openxmlformats-officedocument.presentationml.slideLayout+xml"/>
  <Override PartName="/ppt/slideLayouts/slideLayout92.xml" ContentType="application/vnd.openxmlformats-officedocument.presentationml.slideLayout+xml"/>
  <Override PartName="/ppt/slideLayouts/slideLayout105.xml" ContentType="application/vnd.openxmlformats-officedocument.presentationml.slideLayout+xml"/>
  <Override PartName="/ppt/diagrams/quickStyle1.xml" ContentType="application/vnd.openxmlformats-officedocument.drawingml.diagramStyle+xml"/>
  <Override PartName="/ppt/slideLayouts/slideLayout1.xml" ContentType="application/vnd.openxmlformats-officedocument.presentationml.slideLayout+xml"/>
  <Override PartName="/ppt/slideLayouts/slideLayout23.xml" ContentType="application/vnd.openxmlformats-officedocument.presentationml.slideLayout+xml"/>
  <Override PartName="/ppt/slideLayouts/slideLayout41.xml" ContentType="application/vnd.openxmlformats-officedocument.presentationml.slideLayout+xml"/>
  <Override PartName="/ppt/slideLayouts/slideLayout52.xml" ContentType="application/vnd.openxmlformats-officedocument.presentationml.slideLayout+xml"/>
  <Override PartName="/ppt/slideLayouts/slideLayout70.xml" ContentType="application/vnd.openxmlformats-officedocument.presentationml.slideLayout+xml"/>
  <Override PartName="/ppt/slideLayouts/slideLayout112.xml" ContentType="application/vnd.openxmlformats-officedocument.presentationml.slideLayout+xml"/>
  <Override PartName="/ppt/slideLayouts/slideLayout12.xml" ContentType="application/vnd.openxmlformats-officedocument.presentationml.slideLayout+xml"/>
  <Override PartName="/ppt/slideLayouts/slideLayout30.xml" ContentType="application/vnd.openxmlformats-officedocument.presentationml.slideLayout+xml"/>
  <Override PartName="/ppt/slideLayouts/slideLayout101.xml" ContentType="application/vnd.openxmlformats-officedocument.presentationml.slideLayout+xml"/>
  <Override PartName="/ppt/diagrams/layout4.xml" ContentType="application/vnd.openxmlformats-officedocument.drawingml.diagramLayout+xml"/>
  <Override PartName="/ppt/diagrams/data5.xml" ContentType="application/vnd.openxmlformats-officedocument.drawingml.diagramData+xml"/>
  <Override PartName="/ppt/slideMasters/slideMaster7.xml" ContentType="application/vnd.openxmlformats-officedocument.presentationml.slideMaster+xml"/>
  <Override PartName="/ppt/theme/theme9.xml" ContentType="application/vnd.openxmlformats-officedocument.theme+xml"/>
  <Override PartName="/ppt/diagrams/drawing6.xml" ContentType="application/vnd.ms-office.drawingml.diagramDrawing+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23" r:id="rId1"/>
    <p:sldMasterId id="2147483953" r:id="rId2"/>
    <p:sldMasterId id="2147484001" r:id="rId3"/>
    <p:sldMasterId id="2147484019" r:id="rId4"/>
    <p:sldMasterId id="2147484049" r:id="rId5"/>
    <p:sldMasterId id="2147484067" r:id="rId6"/>
    <p:sldMasterId id="2147484079" r:id="rId7"/>
    <p:sldMasterId id="2147484091" r:id="rId8"/>
  </p:sldMasterIdLst>
  <p:notesMasterIdLst>
    <p:notesMasterId r:id="rId21"/>
  </p:notesMasterIdLst>
  <p:sldIdLst>
    <p:sldId id="256" r:id="rId9"/>
    <p:sldId id="262" r:id="rId10"/>
    <p:sldId id="264" r:id="rId11"/>
    <p:sldId id="263" r:id="rId12"/>
    <p:sldId id="266" r:id="rId13"/>
    <p:sldId id="265" r:id="rId14"/>
    <p:sldId id="268" r:id="rId15"/>
    <p:sldId id="269" r:id="rId16"/>
    <p:sldId id="260" r:id="rId17"/>
    <p:sldId id="261" r:id="rId18"/>
    <p:sldId id="275" r:id="rId19"/>
    <p:sldId id="267"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clrMru>
    <a:srgbClr val="B06832"/>
    <a:srgbClr val="23213F"/>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4994" autoAdjust="0"/>
    <p:restoredTop sz="95501" autoAdjust="0"/>
  </p:normalViewPr>
  <p:slideViewPr>
    <p:cSldViewPr snapToGrid="0">
      <p:cViewPr varScale="1">
        <p:scale>
          <a:sx n="70" d="100"/>
          <a:sy n="70" d="100"/>
        </p:scale>
        <p:origin x="-744" y="-90"/>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8.xml"/><Relationship Id="rId13" Type="http://schemas.openxmlformats.org/officeDocument/2006/relationships/slide" Target="slides/slide5.xml"/><Relationship Id="rId18" Type="http://schemas.openxmlformats.org/officeDocument/2006/relationships/slide" Target="slides/slide10.xml"/><Relationship Id="rId3" Type="http://schemas.openxmlformats.org/officeDocument/2006/relationships/slideMaster" Target="slideMasters/slideMaster3.xml"/><Relationship Id="rId21" Type="http://schemas.openxmlformats.org/officeDocument/2006/relationships/notesMaster" Target="notesMasters/notesMaster1.xml"/><Relationship Id="rId7" Type="http://schemas.openxmlformats.org/officeDocument/2006/relationships/slideMaster" Target="slideMasters/slideMaster7.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8.xml"/><Relationship Id="rId20" Type="http://schemas.openxmlformats.org/officeDocument/2006/relationships/slide" Target="slides/slide12.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3.xml"/><Relationship Id="rId24"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 Target="slides/slide7.xml"/><Relationship Id="rId23" Type="http://schemas.openxmlformats.org/officeDocument/2006/relationships/viewProps" Target="viewProps.xml"/><Relationship Id="rId10" Type="http://schemas.openxmlformats.org/officeDocument/2006/relationships/slide" Target="slides/slide2.xml"/><Relationship Id="rId19" Type="http://schemas.openxmlformats.org/officeDocument/2006/relationships/slide" Target="slides/slide11.xml"/><Relationship Id="rId4" Type="http://schemas.openxmlformats.org/officeDocument/2006/relationships/slideMaster" Target="slideMasters/slideMaster4.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presProps" Target="presProps.xml"/></Relationships>
</file>

<file path=ppt/diagrams/_rels/data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image" Target="../media/image12.png"/></Relationships>
</file>

<file path=ppt/diagrams/_rels/data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image" Target="../media/image21.png"/></Relationships>
</file>

<file path=ppt/diagrams/_rels/data3.xml.rels><?xml version="1.0" encoding="UTF-8" standalone="yes"?>
<Relationships xmlns="http://schemas.openxmlformats.org/package/2006/relationships"><Relationship Id="rId3" Type="http://schemas.openxmlformats.org/officeDocument/2006/relationships/hyperlink" Target="https://pebengineeredsteelbuildings.blogspot.com/" TargetMode="External"/><Relationship Id="rId2" Type="http://schemas.openxmlformats.org/officeDocument/2006/relationships/hyperlink" Target="https://prefabricatedstructureinchennai.blogspot.com/" TargetMode="External"/><Relationship Id="rId1" Type="http://schemas.openxmlformats.org/officeDocument/2006/relationships/hyperlink" Target="https://pebcontractor.blogspot.com/" TargetMode="External"/><Relationship Id="rId4" Type="http://schemas.openxmlformats.org/officeDocument/2006/relationships/hyperlink" Target="https://goo.gl/maps/rgjnRsyebL82" TargetMode="Externa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E813436-C6DB-42E3-BC08-3F485D4842FB}" type="doc">
      <dgm:prSet loTypeId="urn:microsoft.com/office/officeart/2005/8/layout/pList2#1" loCatId="list" qsTypeId="urn:microsoft.com/office/officeart/2005/8/quickstyle/simple1" qsCatId="simple" csTypeId="urn:microsoft.com/office/officeart/2005/8/colors/accent1_2" csCatId="accent1" phldr="1"/>
      <dgm:spPr/>
    </dgm:pt>
    <dgm:pt modelId="{3B6D25F0-AFD2-410A-A70E-B50E0D45A6BD}">
      <dgm:prSet phldrT="[Text]"/>
      <dgm:spPr>
        <a:solidFill>
          <a:schemeClr val="tx1">
            <a:lumMod val="95000"/>
            <a:lumOff val="5000"/>
          </a:schemeClr>
        </a:solidFill>
      </dgm:spPr>
      <dgm:t>
        <a:bodyPr/>
        <a:lstStyle/>
        <a:p>
          <a:r>
            <a:rPr lang="en-IN" dirty="0" smtClean="0">
              <a:solidFill>
                <a:schemeClr val="accent6">
                  <a:lumMod val="60000"/>
                  <a:lumOff val="40000"/>
                </a:schemeClr>
              </a:solidFill>
              <a:latin typeface="Algerian" panose="04020705040A02060702" pitchFamily="82" charset="0"/>
            </a:rPr>
            <a:t>Vision: </a:t>
          </a:r>
          <a:r>
            <a:rPr lang="en-IN" dirty="0" smtClean="0">
              <a:latin typeface="Algerian" panose="04020705040A02060702" pitchFamily="82" charset="0"/>
            </a:rPr>
            <a:t/>
          </a:r>
          <a:br>
            <a:rPr lang="en-IN" dirty="0" smtClean="0">
              <a:latin typeface="Algerian" panose="04020705040A02060702" pitchFamily="82" charset="0"/>
            </a:rPr>
          </a:br>
          <a:r>
            <a:rPr lang="en-IN" dirty="0" smtClean="0">
              <a:latin typeface="Algerian" panose="04020705040A02060702" pitchFamily="82" charset="0"/>
            </a:rPr>
            <a:t>                                </a:t>
          </a:r>
          <a:br>
            <a:rPr lang="en-IN" dirty="0" smtClean="0">
              <a:latin typeface="Algerian" panose="04020705040A02060702" pitchFamily="82" charset="0"/>
            </a:rPr>
          </a:br>
          <a:r>
            <a:rPr lang="en-IN" dirty="0" smtClean="0"/>
            <a:t>We assure to be a benchmark for </a:t>
          </a:r>
          <a:br>
            <a:rPr lang="en-IN" dirty="0" smtClean="0"/>
          </a:br>
          <a:r>
            <a:rPr lang="en-IN" dirty="0" smtClean="0"/>
            <a:t>Pre-engineered structures and work </a:t>
          </a:r>
          <a:br>
            <a:rPr lang="en-IN" dirty="0" smtClean="0"/>
          </a:br>
          <a:r>
            <a:rPr lang="en-IN" dirty="0" smtClean="0"/>
            <a:t>with integrity and fairness.</a:t>
          </a:r>
          <a:br>
            <a:rPr lang="en-IN" dirty="0" smtClean="0"/>
          </a:br>
          <a:r>
            <a:rPr lang="en-IN" dirty="0" smtClean="0"/>
            <a:t>We ensure on time completion </a:t>
          </a:r>
          <a:br>
            <a:rPr lang="en-IN" dirty="0" smtClean="0"/>
          </a:br>
          <a:r>
            <a:rPr lang="en-IN" dirty="0" smtClean="0"/>
            <a:t>and give ear to client’s</a:t>
          </a:r>
          <a:br>
            <a:rPr lang="en-IN" dirty="0" smtClean="0"/>
          </a:br>
          <a:r>
            <a:rPr lang="en-IN" dirty="0" smtClean="0"/>
            <a:t>views and feedbacks</a:t>
          </a:r>
        </a:p>
        <a:p>
          <a:endParaRPr lang="en-IN" dirty="0"/>
        </a:p>
      </dgm:t>
    </dgm:pt>
    <dgm:pt modelId="{1BE0C079-EA9C-43C5-9C58-B9CD04F2DACB}" type="parTrans" cxnId="{7F8AAF56-F664-4567-A71F-BBAB1FD3706C}">
      <dgm:prSet/>
      <dgm:spPr/>
      <dgm:t>
        <a:bodyPr/>
        <a:lstStyle/>
        <a:p>
          <a:endParaRPr lang="en-IN"/>
        </a:p>
      </dgm:t>
    </dgm:pt>
    <dgm:pt modelId="{B881D44F-3A58-4063-9C5F-6546AC86EF93}" type="sibTrans" cxnId="{7F8AAF56-F664-4567-A71F-BBAB1FD3706C}">
      <dgm:prSet/>
      <dgm:spPr/>
      <dgm:t>
        <a:bodyPr/>
        <a:lstStyle/>
        <a:p>
          <a:endParaRPr lang="en-IN"/>
        </a:p>
      </dgm:t>
    </dgm:pt>
    <dgm:pt modelId="{F75C3A75-958E-429F-86ED-806806E0EF64}">
      <dgm:prSet/>
      <dgm:spPr>
        <a:solidFill>
          <a:schemeClr val="tx1">
            <a:lumMod val="95000"/>
            <a:lumOff val="5000"/>
          </a:schemeClr>
        </a:solidFill>
      </dgm:spPr>
      <dgm:t>
        <a:bodyPr/>
        <a:lstStyle/>
        <a:p>
          <a:r>
            <a:rPr lang="en-IN" dirty="0" smtClean="0">
              <a:solidFill>
                <a:schemeClr val="accent6">
                  <a:lumMod val="60000"/>
                  <a:lumOff val="40000"/>
                </a:schemeClr>
              </a:solidFill>
              <a:latin typeface="Algerian" panose="04020705040A02060702" pitchFamily="82" charset="0"/>
            </a:rPr>
            <a:t>Mission:</a:t>
          </a:r>
          <a:r>
            <a:rPr lang="en-IN" dirty="0" smtClean="0">
              <a:solidFill>
                <a:schemeClr val="accent6">
                  <a:lumMod val="60000"/>
                  <a:lumOff val="40000"/>
                </a:schemeClr>
              </a:solidFill>
            </a:rPr>
            <a:t> </a:t>
          </a:r>
          <a:br>
            <a:rPr lang="en-IN" dirty="0" smtClean="0">
              <a:solidFill>
                <a:schemeClr val="accent6">
                  <a:lumMod val="60000"/>
                  <a:lumOff val="40000"/>
                </a:schemeClr>
              </a:solidFill>
            </a:rPr>
          </a:br>
          <a:r>
            <a:rPr lang="en-IN" dirty="0" smtClean="0"/>
            <a:t>                                        </a:t>
          </a:r>
          <a:br>
            <a:rPr lang="en-IN" dirty="0" smtClean="0"/>
          </a:br>
          <a:r>
            <a:rPr lang="en-IN" dirty="0" smtClean="0"/>
            <a:t>To set a standard for client relationship and deliver professional output with economic budget, proper finishing and optimum utilisation of resources</a:t>
          </a:r>
          <a:endParaRPr lang="en-IN" dirty="0"/>
        </a:p>
      </dgm:t>
    </dgm:pt>
    <dgm:pt modelId="{B8216835-90DC-48D1-A282-59FA63A6691A}" type="parTrans" cxnId="{D452047D-BF3B-42D5-8761-C417D0155CF7}">
      <dgm:prSet/>
      <dgm:spPr/>
      <dgm:t>
        <a:bodyPr/>
        <a:lstStyle/>
        <a:p>
          <a:endParaRPr lang="en-IN"/>
        </a:p>
      </dgm:t>
    </dgm:pt>
    <dgm:pt modelId="{FC0EEFF1-63E1-41C1-9A69-8E85FD3BC1C6}" type="sibTrans" cxnId="{D452047D-BF3B-42D5-8761-C417D0155CF7}">
      <dgm:prSet/>
      <dgm:spPr/>
      <dgm:t>
        <a:bodyPr/>
        <a:lstStyle/>
        <a:p>
          <a:endParaRPr lang="en-IN"/>
        </a:p>
      </dgm:t>
    </dgm:pt>
    <dgm:pt modelId="{F469D3E6-2E1F-474B-B26C-41A12CF267D7}" type="pres">
      <dgm:prSet presAssocID="{FE813436-C6DB-42E3-BC08-3F485D4842FB}" presName="Name0" presStyleCnt="0">
        <dgm:presLayoutVars>
          <dgm:dir/>
          <dgm:resizeHandles val="exact"/>
        </dgm:presLayoutVars>
      </dgm:prSet>
      <dgm:spPr/>
    </dgm:pt>
    <dgm:pt modelId="{2B3AAECA-2950-413C-83BF-E434D91E36C2}" type="pres">
      <dgm:prSet presAssocID="{FE813436-C6DB-42E3-BC08-3F485D4842FB}" presName="bkgdShp" presStyleLbl="alignAccFollowNode1" presStyleIdx="0" presStyleCnt="1" custLinFactNeighborX="-18884" custLinFactNeighborY="-1196"/>
      <dgm:spPr>
        <a:solidFill>
          <a:schemeClr val="tx1">
            <a:lumMod val="75000"/>
            <a:lumOff val="25000"/>
            <a:alpha val="90000"/>
          </a:schemeClr>
        </a:solidFill>
      </dgm:spPr>
    </dgm:pt>
    <dgm:pt modelId="{4122868A-E885-45EC-B997-679F1F2041CF}" type="pres">
      <dgm:prSet presAssocID="{FE813436-C6DB-42E3-BC08-3F485D4842FB}" presName="linComp" presStyleCnt="0"/>
      <dgm:spPr/>
    </dgm:pt>
    <dgm:pt modelId="{74379655-AF12-4600-8E05-82E3D42C9DE4}" type="pres">
      <dgm:prSet presAssocID="{3B6D25F0-AFD2-410A-A70E-B50E0D45A6BD}" presName="compNode" presStyleCnt="0"/>
      <dgm:spPr/>
    </dgm:pt>
    <dgm:pt modelId="{72E4505F-3FDF-490C-9215-01104B810BE8}" type="pres">
      <dgm:prSet presAssocID="{3B6D25F0-AFD2-410A-A70E-B50E0D45A6BD}" presName="node" presStyleLbl="node1" presStyleIdx="0" presStyleCnt="2">
        <dgm:presLayoutVars>
          <dgm:bulletEnabled val="1"/>
        </dgm:presLayoutVars>
      </dgm:prSet>
      <dgm:spPr/>
      <dgm:t>
        <a:bodyPr/>
        <a:lstStyle/>
        <a:p>
          <a:endParaRPr lang="en-IN"/>
        </a:p>
      </dgm:t>
    </dgm:pt>
    <dgm:pt modelId="{DA38E5A2-E414-41DA-9011-E1CE5CE8956A}" type="pres">
      <dgm:prSet presAssocID="{3B6D25F0-AFD2-410A-A70E-B50E0D45A6BD}" presName="invisiNode" presStyleLbl="node1" presStyleIdx="0" presStyleCnt="2"/>
      <dgm:spPr/>
    </dgm:pt>
    <dgm:pt modelId="{B73B0506-C21D-4AF5-8208-D267EB008B16}" type="pres">
      <dgm:prSet presAssocID="{3B6D25F0-AFD2-410A-A70E-B50E0D45A6BD}" presName="imagNode" presStyleLbl="fgImgPlace1" presStyleIdx="0" presStyleCnt="2"/>
      <dgm:spPr>
        <a:blipFill rotWithShape="1">
          <a:blip xmlns:r="http://schemas.openxmlformats.org/officeDocument/2006/relationships" r:embed="rId1"/>
          <a:stretch>
            <a:fillRect/>
          </a:stretch>
        </a:blipFill>
      </dgm:spPr>
    </dgm:pt>
    <dgm:pt modelId="{BF5C4AAC-F445-46C4-8BD7-57F6A940E335}" type="pres">
      <dgm:prSet presAssocID="{B881D44F-3A58-4063-9C5F-6546AC86EF93}" presName="sibTrans" presStyleLbl="sibTrans2D1" presStyleIdx="0" presStyleCnt="0"/>
      <dgm:spPr/>
      <dgm:t>
        <a:bodyPr/>
        <a:lstStyle/>
        <a:p>
          <a:endParaRPr lang="en-IN"/>
        </a:p>
      </dgm:t>
    </dgm:pt>
    <dgm:pt modelId="{2C3B2841-3207-4027-A5E6-C54AA569E37F}" type="pres">
      <dgm:prSet presAssocID="{F75C3A75-958E-429F-86ED-806806E0EF64}" presName="compNode" presStyleCnt="0"/>
      <dgm:spPr/>
    </dgm:pt>
    <dgm:pt modelId="{BAF65C79-4F8F-4EEC-B64B-567BAD9F3B49}" type="pres">
      <dgm:prSet presAssocID="{F75C3A75-958E-429F-86ED-806806E0EF64}" presName="node" presStyleLbl="node1" presStyleIdx="1" presStyleCnt="2">
        <dgm:presLayoutVars>
          <dgm:bulletEnabled val="1"/>
        </dgm:presLayoutVars>
      </dgm:prSet>
      <dgm:spPr/>
      <dgm:t>
        <a:bodyPr/>
        <a:lstStyle/>
        <a:p>
          <a:endParaRPr lang="en-IN"/>
        </a:p>
      </dgm:t>
    </dgm:pt>
    <dgm:pt modelId="{49AF7FAE-FB2D-4DCA-BEC3-D96D2223D641}" type="pres">
      <dgm:prSet presAssocID="{F75C3A75-958E-429F-86ED-806806E0EF64}" presName="invisiNode" presStyleLbl="node1" presStyleIdx="1" presStyleCnt="2"/>
      <dgm:spPr/>
    </dgm:pt>
    <dgm:pt modelId="{DD660423-42F3-47F4-B877-0D5D49365954}" type="pres">
      <dgm:prSet presAssocID="{F75C3A75-958E-429F-86ED-806806E0EF64}" presName="imagNode" presStyleLbl="fgImgPlace1" presStyleIdx="1" presStyleCnt="2"/>
      <dgm:spPr>
        <a:blipFill rotWithShape="1">
          <a:blip xmlns:r="http://schemas.openxmlformats.org/officeDocument/2006/relationships" r:embed="rId2"/>
          <a:stretch>
            <a:fillRect/>
          </a:stretch>
        </a:blipFill>
      </dgm:spPr>
    </dgm:pt>
  </dgm:ptLst>
  <dgm:cxnLst>
    <dgm:cxn modelId="{F8DD1D8E-7E9E-4F57-A942-044EB307D746}" type="presOf" srcId="{B881D44F-3A58-4063-9C5F-6546AC86EF93}" destId="{BF5C4AAC-F445-46C4-8BD7-57F6A940E335}" srcOrd="0" destOrd="0" presId="urn:microsoft.com/office/officeart/2005/8/layout/pList2#1"/>
    <dgm:cxn modelId="{7EF29901-68F8-4BA1-955C-D38E56A0417F}" type="presOf" srcId="{3B6D25F0-AFD2-410A-A70E-B50E0D45A6BD}" destId="{72E4505F-3FDF-490C-9215-01104B810BE8}" srcOrd="0" destOrd="0" presId="urn:microsoft.com/office/officeart/2005/8/layout/pList2#1"/>
    <dgm:cxn modelId="{7F8AAF56-F664-4567-A71F-BBAB1FD3706C}" srcId="{FE813436-C6DB-42E3-BC08-3F485D4842FB}" destId="{3B6D25F0-AFD2-410A-A70E-B50E0D45A6BD}" srcOrd="0" destOrd="0" parTransId="{1BE0C079-EA9C-43C5-9C58-B9CD04F2DACB}" sibTransId="{B881D44F-3A58-4063-9C5F-6546AC86EF93}"/>
    <dgm:cxn modelId="{7A9193C8-8EDA-400A-82C7-72BD02FB78F6}" type="presOf" srcId="{FE813436-C6DB-42E3-BC08-3F485D4842FB}" destId="{F469D3E6-2E1F-474B-B26C-41A12CF267D7}" srcOrd="0" destOrd="0" presId="urn:microsoft.com/office/officeart/2005/8/layout/pList2#1"/>
    <dgm:cxn modelId="{11E32283-3B1F-4794-895B-6379BD44F8EC}" type="presOf" srcId="{F75C3A75-958E-429F-86ED-806806E0EF64}" destId="{BAF65C79-4F8F-4EEC-B64B-567BAD9F3B49}" srcOrd="0" destOrd="0" presId="urn:microsoft.com/office/officeart/2005/8/layout/pList2#1"/>
    <dgm:cxn modelId="{D452047D-BF3B-42D5-8761-C417D0155CF7}" srcId="{FE813436-C6DB-42E3-BC08-3F485D4842FB}" destId="{F75C3A75-958E-429F-86ED-806806E0EF64}" srcOrd="1" destOrd="0" parTransId="{B8216835-90DC-48D1-A282-59FA63A6691A}" sibTransId="{FC0EEFF1-63E1-41C1-9A69-8E85FD3BC1C6}"/>
    <dgm:cxn modelId="{21A09E06-F469-4941-A815-CAE71CBCE984}" type="presParOf" srcId="{F469D3E6-2E1F-474B-B26C-41A12CF267D7}" destId="{2B3AAECA-2950-413C-83BF-E434D91E36C2}" srcOrd="0" destOrd="0" presId="urn:microsoft.com/office/officeart/2005/8/layout/pList2#1"/>
    <dgm:cxn modelId="{A159180D-9C94-447E-BD90-296680B1AAF8}" type="presParOf" srcId="{F469D3E6-2E1F-474B-B26C-41A12CF267D7}" destId="{4122868A-E885-45EC-B997-679F1F2041CF}" srcOrd="1" destOrd="0" presId="urn:microsoft.com/office/officeart/2005/8/layout/pList2#1"/>
    <dgm:cxn modelId="{F1A81CA2-6C3A-4DAD-9D5D-4497DF8DB101}" type="presParOf" srcId="{4122868A-E885-45EC-B997-679F1F2041CF}" destId="{74379655-AF12-4600-8E05-82E3D42C9DE4}" srcOrd="0" destOrd="0" presId="urn:microsoft.com/office/officeart/2005/8/layout/pList2#1"/>
    <dgm:cxn modelId="{5DC8D2D2-67CE-4954-9C32-9D0FB3ED71B1}" type="presParOf" srcId="{74379655-AF12-4600-8E05-82E3D42C9DE4}" destId="{72E4505F-3FDF-490C-9215-01104B810BE8}" srcOrd="0" destOrd="0" presId="urn:microsoft.com/office/officeart/2005/8/layout/pList2#1"/>
    <dgm:cxn modelId="{5CAD9646-9F83-435E-843E-A29F3BB92906}" type="presParOf" srcId="{74379655-AF12-4600-8E05-82E3D42C9DE4}" destId="{DA38E5A2-E414-41DA-9011-E1CE5CE8956A}" srcOrd="1" destOrd="0" presId="urn:microsoft.com/office/officeart/2005/8/layout/pList2#1"/>
    <dgm:cxn modelId="{3B817E5F-F8DF-4FFF-98C9-E330F158B00A}" type="presParOf" srcId="{74379655-AF12-4600-8E05-82E3D42C9DE4}" destId="{B73B0506-C21D-4AF5-8208-D267EB008B16}" srcOrd="2" destOrd="0" presId="urn:microsoft.com/office/officeart/2005/8/layout/pList2#1"/>
    <dgm:cxn modelId="{B5AB90D0-0D36-4127-BBC2-5D69EBDCE9E4}" type="presParOf" srcId="{4122868A-E885-45EC-B997-679F1F2041CF}" destId="{BF5C4AAC-F445-46C4-8BD7-57F6A940E335}" srcOrd="1" destOrd="0" presId="urn:microsoft.com/office/officeart/2005/8/layout/pList2#1"/>
    <dgm:cxn modelId="{D44228B3-C179-48E8-B45B-86B43E85D57D}" type="presParOf" srcId="{4122868A-E885-45EC-B997-679F1F2041CF}" destId="{2C3B2841-3207-4027-A5E6-C54AA569E37F}" srcOrd="2" destOrd="0" presId="urn:microsoft.com/office/officeart/2005/8/layout/pList2#1"/>
    <dgm:cxn modelId="{D7A8DD1F-C6B0-42B5-B436-7E36E46CB2A6}" type="presParOf" srcId="{2C3B2841-3207-4027-A5E6-C54AA569E37F}" destId="{BAF65C79-4F8F-4EEC-B64B-567BAD9F3B49}" srcOrd="0" destOrd="0" presId="urn:microsoft.com/office/officeart/2005/8/layout/pList2#1"/>
    <dgm:cxn modelId="{EEEF2042-A00D-4910-AAF2-99A286F98FAB}" type="presParOf" srcId="{2C3B2841-3207-4027-A5E6-C54AA569E37F}" destId="{49AF7FAE-FB2D-4DCA-BEC3-D96D2223D641}" srcOrd="1" destOrd="0" presId="urn:microsoft.com/office/officeart/2005/8/layout/pList2#1"/>
    <dgm:cxn modelId="{C8A98EE6-1050-4A6F-A4E6-88AF2E8E5097}" type="presParOf" srcId="{2C3B2841-3207-4027-A5E6-C54AA569E37F}" destId="{DD660423-42F3-47F4-B877-0D5D49365954}" srcOrd="2" destOrd="0" presId="urn:microsoft.com/office/officeart/2005/8/layout/pList2#1"/>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345CC8F-6803-4FFD-BA87-CB8F63F2A4D6}" type="doc">
      <dgm:prSet loTypeId="urn:microsoft.com/office/officeart/2005/8/layout/hList2#1" loCatId="list" qsTypeId="urn:microsoft.com/office/officeart/2005/8/quickstyle/simple1" qsCatId="simple" csTypeId="urn:microsoft.com/office/officeart/2005/8/colors/accent1_2" csCatId="accent1" phldr="1"/>
      <dgm:spPr/>
      <dgm:t>
        <a:bodyPr/>
        <a:lstStyle/>
        <a:p>
          <a:endParaRPr lang="en-IN"/>
        </a:p>
      </dgm:t>
    </dgm:pt>
    <dgm:pt modelId="{52A5D790-F8D9-4AFF-B5B4-1E2242466F6C}">
      <dgm:prSet phldrT="[Text]" custT="1"/>
      <dgm:spPr>
        <a:solidFill>
          <a:schemeClr val="tx1">
            <a:lumMod val="75000"/>
            <a:lumOff val="25000"/>
          </a:schemeClr>
        </a:solidFill>
      </dgm:spPr>
      <dgm:t>
        <a:bodyPr/>
        <a:lstStyle/>
        <a:p>
          <a:r>
            <a:rPr lang="en-IN" sz="1200" b="1" smtClean="0"/>
            <a:t>1. BHEL Ranipet</a:t>
          </a:r>
          <a:endParaRPr lang="en-IN" sz="1200" dirty="0"/>
        </a:p>
      </dgm:t>
    </dgm:pt>
    <dgm:pt modelId="{4A50A7F4-B997-45B8-AD5E-ACCF9924105E}" type="parTrans" cxnId="{DE2F83E1-0EC7-4B89-9485-BB953F361C63}">
      <dgm:prSet/>
      <dgm:spPr/>
      <dgm:t>
        <a:bodyPr/>
        <a:lstStyle/>
        <a:p>
          <a:endParaRPr lang="en-IN"/>
        </a:p>
      </dgm:t>
    </dgm:pt>
    <dgm:pt modelId="{242CAA0E-082A-4309-B0CA-1937130D15C0}" type="sibTrans" cxnId="{DE2F83E1-0EC7-4B89-9485-BB953F361C63}">
      <dgm:prSet/>
      <dgm:spPr/>
      <dgm:t>
        <a:bodyPr/>
        <a:lstStyle/>
        <a:p>
          <a:endParaRPr lang="en-IN"/>
        </a:p>
      </dgm:t>
    </dgm:pt>
    <dgm:pt modelId="{1018953D-121D-411C-8041-7282703324EC}">
      <dgm:prSet phldrT="[Text]" custT="1"/>
      <dgm:spPr>
        <a:solidFill>
          <a:schemeClr val="tx1">
            <a:lumMod val="75000"/>
            <a:lumOff val="25000"/>
          </a:schemeClr>
        </a:solidFill>
      </dgm:spPr>
      <dgm:t>
        <a:bodyPr/>
        <a:lstStyle/>
        <a:p>
          <a:r>
            <a:rPr lang="en-IN" sz="1200" b="1" dirty="0" smtClean="0"/>
            <a:t>15. Bharath Electronics Limited (BEL), Chennai</a:t>
          </a:r>
          <a:endParaRPr lang="en-IN" sz="1200" dirty="0"/>
        </a:p>
      </dgm:t>
    </dgm:pt>
    <dgm:pt modelId="{0D937583-AE94-423F-BCD9-882CBEF68411}" type="parTrans" cxnId="{7E52426F-6F53-4F90-B18A-62C429A53074}">
      <dgm:prSet/>
      <dgm:spPr/>
      <dgm:t>
        <a:bodyPr/>
        <a:lstStyle/>
        <a:p>
          <a:endParaRPr lang="en-IN"/>
        </a:p>
      </dgm:t>
    </dgm:pt>
    <dgm:pt modelId="{FA282F03-2BF9-4944-B0ED-41A0CF6288C7}" type="sibTrans" cxnId="{7E52426F-6F53-4F90-B18A-62C429A53074}">
      <dgm:prSet/>
      <dgm:spPr/>
      <dgm:t>
        <a:bodyPr/>
        <a:lstStyle/>
        <a:p>
          <a:endParaRPr lang="en-IN"/>
        </a:p>
      </dgm:t>
    </dgm:pt>
    <dgm:pt modelId="{D8AC8DDE-3014-4800-8C76-69D689520A7D}">
      <dgm:prSet custT="1"/>
      <dgm:spPr>
        <a:solidFill>
          <a:schemeClr val="tx1">
            <a:lumMod val="75000"/>
            <a:lumOff val="25000"/>
          </a:schemeClr>
        </a:solidFill>
      </dgm:spPr>
      <dgm:t>
        <a:bodyPr/>
        <a:lstStyle/>
        <a:p>
          <a:r>
            <a:rPr lang="en-IN" sz="1200" b="1" dirty="0" smtClean="0"/>
            <a:t>2. Jayavilas Group – Rajapalayam</a:t>
          </a:r>
          <a:endParaRPr lang="en-IN" sz="1200" b="1" dirty="0"/>
        </a:p>
      </dgm:t>
    </dgm:pt>
    <dgm:pt modelId="{80B0CD3B-D8C2-4051-A940-ED49A0C29AC5}" type="parTrans" cxnId="{33C26284-C0F6-424A-A46B-0A48EC7024C6}">
      <dgm:prSet/>
      <dgm:spPr/>
      <dgm:t>
        <a:bodyPr/>
        <a:lstStyle/>
        <a:p>
          <a:endParaRPr lang="en-IN"/>
        </a:p>
      </dgm:t>
    </dgm:pt>
    <dgm:pt modelId="{DCA8F830-AEBC-4F9F-940C-68A3A775129C}" type="sibTrans" cxnId="{33C26284-C0F6-424A-A46B-0A48EC7024C6}">
      <dgm:prSet/>
      <dgm:spPr/>
      <dgm:t>
        <a:bodyPr/>
        <a:lstStyle/>
        <a:p>
          <a:endParaRPr lang="en-IN"/>
        </a:p>
      </dgm:t>
    </dgm:pt>
    <dgm:pt modelId="{61093E78-267B-44EF-BDDF-B3295097E8CA}">
      <dgm:prSet custT="1"/>
      <dgm:spPr>
        <a:solidFill>
          <a:schemeClr val="tx1">
            <a:lumMod val="75000"/>
            <a:lumOff val="25000"/>
          </a:schemeClr>
        </a:solidFill>
      </dgm:spPr>
      <dgm:t>
        <a:bodyPr/>
        <a:lstStyle/>
        <a:p>
          <a:r>
            <a:rPr lang="en-IN" sz="1200" b="1" dirty="0" smtClean="0"/>
            <a:t>3. Central Public Works Department (CPWD), Govt. of India, Chennai</a:t>
          </a:r>
          <a:endParaRPr lang="en-IN" sz="1200" b="1" dirty="0"/>
        </a:p>
      </dgm:t>
    </dgm:pt>
    <dgm:pt modelId="{291E3C77-19B5-4E24-803F-258D279133FF}" type="parTrans" cxnId="{4D08E8D1-948B-4E0E-8483-20743AB238D1}">
      <dgm:prSet/>
      <dgm:spPr/>
      <dgm:t>
        <a:bodyPr/>
        <a:lstStyle/>
        <a:p>
          <a:endParaRPr lang="en-IN"/>
        </a:p>
      </dgm:t>
    </dgm:pt>
    <dgm:pt modelId="{790B2E30-A232-4535-A465-33BD55353C49}" type="sibTrans" cxnId="{4D08E8D1-948B-4E0E-8483-20743AB238D1}">
      <dgm:prSet/>
      <dgm:spPr/>
      <dgm:t>
        <a:bodyPr/>
        <a:lstStyle/>
        <a:p>
          <a:endParaRPr lang="en-IN"/>
        </a:p>
      </dgm:t>
    </dgm:pt>
    <dgm:pt modelId="{F3789C81-D342-4D9F-B847-81D11A02C421}">
      <dgm:prSet custT="1"/>
      <dgm:spPr>
        <a:solidFill>
          <a:schemeClr val="tx1">
            <a:lumMod val="75000"/>
            <a:lumOff val="25000"/>
          </a:schemeClr>
        </a:solidFill>
      </dgm:spPr>
      <dgm:t>
        <a:bodyPr/>
        <a:lstStyle/>
        <a:p>
          <a:r>
            <a:rPr lang="en-IN" sz="1200" b="1" dirty="0" smtClean="0"/>
            <a:t>4. Hindustan Lever Limited, Bangalore</a:t>
          </a:r>
          <a:endParaRPr lang="en-IN" sz="1200" b="1" dirty="0"/>
        </a:p>
      </dgm:t>
    </dgm:pt>
    <dgm:pt modelId="{467C3F16-6246-4054-8F84-8A7A71A7D30E}" type="parTrans" cxnId="{A6FE2222-DBC3-4531-A11F-1B6E15E4BBB1}">
      <dgm:prSet/>
      <dgm:spPr/>
      <dgm:t>
        <a:bodyPr/>
        <a:lstStyle/>
        <a:p>
          <a:endParaRPr lang="en-IN"/>
        </a:p>
      </dgm:t>
    </dgm:pt>
    <dgm:pt modelId="{9A1E8562-FA72-4496-9718-51355DB90323}" type="sibTrans" cxnId="{A6FE2222-DBC3-4531-A11F-1B6E15E4BBB1}">
      <dgm:prSet/>
      <dgm:spPr/>
      <dgm:t>
        <a:bodyPr/>
        <a:lstStyle/>
        <a:p>
          <a:endParaRPr lang="en-IN"/>
        </a:p>
      </dgm:t>
    </dgm:pt>
    <dgm:pt modelId="{3E13ACF1-8034-4E1A-90B0-03067F2848C4}">
      <dgm:prSet custT="1"/>
      <dgm:spPr>
        <a:solidFill>
          <a:schemeClr val="tx1">
            <a:lumMod val="75000"/>
            <a:lumOff val="25000"/>
          </a:schemeClr>
        </a:solidFill>
      </dgm:spPr>
      <dgm:t>
        <a:bodyPr/>
        <a:lstStyle/>
        <a:p>
          <a:r>
            <a:rPr lang="en-IN" sz="1200" b="1" dirty="0" smtClean="0"/>
            <a:t>5. Brakes India Limited, Chennai</a:t>
          </a:r>
          <a:endParaRPr lang="en-IN" sz="1200" b="1" dirty="0"/>
        </a:p>
      </dgm:t>
    </dgm:pt>
    <dgm:pt modelId="{9AFF1DEB-32DB-4C1B-BFED-33C4558D4E9E}" type="parTrans" cxnId="{BDDD20B1-2FFA-4ECF-B71E-D0512AC89FC4}">
      <dgm:prSet/>
      <dgm:spPr/>
      <dgm:t>
        <a:bodyPr/>
        <a:lstStyle/>
        <a:p>
          <a:endParaRPr lang="en-IN"/>
        </a:p>
      </dgm:t>
    </dgm:pt>
    <dgm:pt modelId="{E24923F2-E7F2-4AED-8CCE-9ED3463F7B2B}" type="sibTrans" cxnId="{BDDD20B1-2FFA-4ECF-B71E-D0512AC89FC4}">
      <dgm:prSet/>
      <dgm:spPr/>
      <dgm:t>
        <a:bodyPr/>
        <a:lstStyle/>
        <a:p>
          <a:endParaRPr lang="en-IN"/>
        </a:p>
      </dgm:t>
    </dgm:pt>
    <dgm:pt modelId="{EB022C55-AC09-4AC0-974D-25791D7F0263}">
      <dgm:prSet custT="1"/>
      <dgm:spPr>
        <a:solidFill>
          <a:schemeClr val="tx1">
            <a:lumMod val="75000"/>
            <a:lumOff val="25000"/>
          </a:schemeClr>
        </a:solidFill>
      </dgm:spPr>
      <dgm:t>
        <a:bodyPr/>
        <a:lstStyle/>
        <a:p>
          <a:r>
            <a:rPr lang="en-IN" sz="1200" b="1" dirty="0" smtClean="0"/>
            <a:t>6. Chennai Petro Chemicals Limited (CPCL), Chennai</a:t>
          </a:r>
          <a:endParaRPr lang="en-IN" sz="1200" b="1" dirty="0"/>
        </a:p>
      </dgm:t>
    </dgm:pt>
    <dgm:pt modelId="{B4214656-82A2-4684-A974-3E163DBC7909}" type="parTrans" cxnId="{4B053076-CDAD-47BD-8FC5-0B72B2611158}">
      <dgm:prSet/>
      <dgm:spPr/>
      <dgm:t>
        <a:bodyPr/>
        <a:lstStyle/>
        <a:p>
          <a:endParaRPr lang="en-IN"/>
        </a:p>
      </dgm:t>
    </dgm:pt>
    <dgm:pt modelId="{8588AAA6-3A8D-43DC-A8DA-6341ED46248D}" type="sibTrans" cxnId="{4B053076-CDAD-47BD-8FC5-0B72B2611158}">
      <dgm:prSet/>
      <dgm:spPr/>
      <dgm:t>
        <a:bodyPr/>
        <a:lstStyle/>
        <a:p>
          <a:endParaRPr lang="en-IN"/>
        </a:p>
      </dgm:t>
    </dgm:pt>
    <dgm:pt modelId="{1E83C3BD-6800-493A-B880-00A08D8367DA}">
      <dgm:prSet custT="1"/>
      <dgm:spPr>
        <a:solidFill>
          <a:schemeClr val="tx1">
            <a:lumMod val="75000"/>
            <a:lumOff val="25000"/>
          </a:schemeClr>
        </a:solidFill>
      </dgm:spPr>
      <dgm:t>
        <a:bodyPr/>
        <a:lstStyle/>
        <a:p>
          <a:r>
            <a:rPr lang="en-IN" sz="1200" b="1" dirty="0" smtClean="0"/>
            <a:t>7. Hindustan Petroleum (HP) Petrol Stations, Chennai</a:t>
          </a:r>
          <a:endParaRPr lang="en-IN" sz="1200" b="1" dirty="0"/>
        </a:p>
      </dgm:t>
    </dgm:pt>
    <dgm:pt modelId="{8B058726-F71A-4512-BB07-36119F5FAA35}" type="parTrans" cxnId="{DB3CA459-98C3-49DC-973A-02626B31E6DF}">
      <dgm:prSet/>
      <dgm:spPr/>
      <dgm:t>
        <a:bodyPr/>
        <a:lstStyle/>
        <a:p>
          <a:endParaRPr lang="en-IN"/>
        </a:p>
      </dgm:t>
    </dgm:pt>
    <dgm:pt modelId="{90AFABF3-D191-4DF0-9470-08F96473DF65}" type="sibTrans" cxnId="{DB3CA459-98C3-49DC-973A-02626B31E6DF}">
      <dgm:prSet/>
      <dgm:spPr/>
      <dgm:t>
        <a:bodyPr/>
        <a:lstStyle/>
        <a:p>
          <a:endParaRPr lang="en-IN"/>
        </a:p>
      </dgm:t>
    </dgm:pt>
    <dgm:pt modelId="{CB5BB149-37F2-4AF3-8155-D241223F1177}">
      <dgm:prSet custT="1"/>
      <dgm:spPr>
        <a:solidFill>
          <a:schemeClr val="tx1">
            <a:lumMod val="75000"/>
            <a:lumOff val="25000"/>
          </a:schemeClr>
        </a:solidFill>
      </dgm:spPr>
      <dgm:t>
        <a:bodyPr/>
        <a:lstStyle/>
        <a:p>
          <a:r>
            <a:rPr lang="en-IN" sz="1200" b="1" dirty="0" smtClean="0"/>
            <a:t>8. Hyundai Power Projects Limited, Chennai</a:t>
          </a:r>
          <a:endParaRPr lang="en-IN" sz="1200" b="1" dirty="0"/>
        </a:p>
      </dgm:t>
    </dgm:pt>
    <dgm:pt modelId="{6F11185C-2F3F-437E-B18E-0E81CEEEDDEA}" type="parTrans" cxnId="{AEFADDD7-26CC-40FD-BE15-B581EFA15F91}">
      <dgm:prSet/>
      <dgm:spPr/>
      <dgm:t>
        <a:bodyPr/>
        <a:lstStyle/>
        <a:p>
          <a:endParaRPr lang="en-IN"/>
        </a:p>
      </dgm:t>
    </dgm:pt>
    <dgm:pt modelId="{7CB8B33A-2FAF-4EE7-B38D-D8FB952AE6B7}" type="sibTrans" cxnId="{AEFADDD7-26CC-40FD-BE15-B581EFA15F91}">
      <dgm:prSet/>
      <dgm:spPr/>
      <dgm:t>
        <a:bodyPr/>
        <a:lstStyle/>
        <a:p>
          <a:endParaRPr lang="en-IN"/>
        </a:p>
      </dgm:t>
    </dgm:pt>
    <dgm:pt modelId="{E495D74F-077A-48D3-B806-131B73B41CF7}">
      <dgm:prSet custT="1"/>
      <dgm:spPr>
        <a:solidFill>
          <a:schemeClr val="tx1">
            <a:lumMod val="75000"/>
            <a:lumOff val="25000"/>
          </a:schemeClr>
        </a:solidFill>
      </dgm:spPr>
      <dgm:t>
        <a:bodyPr/>
        <a:lstStyle/>
        <a:p>
          <a:r>
            <a:rPr lang="en-IN" sz="1200" b="1" dirty="0" smtClean="0"/>
            <a:t>9. Lloyds India Limited, Chennai</a:t>
          </a:r>
          <a:endParaRPr lang="en-IN" sz="1200" b="1" dirty="0"/>
        </a:p>
      </dgm:t>
    </dgm:pt>
    <dgm:pt modelId="{9FD813ED-88D2-4205-8066-5745D6E524A1}" type="parTrans" cxnId="{2D1007D0-AD81-4E24-8FC2-B5591F00F575}">
      <dgm:prSet/>
      <dgm:spPr/>
      <dgm:t>
        <a:bodyPr/>
        <a:lstStyle/>
        <a:p>
          <a:endParaRPr lang="en-IN"/>
        </a:p>
      </dgm:t>
    </dgm:pt>
    <dgm:pt modelId="{358EBB7F-E728-47B7-9EAF-04BE562CAEC4}" type="sibTrans" cxnId="{2D1007D0-AD81-4E24-8FC2-B5591F00F575}">
      <dgm:prSet/>
      <dgm:spPr/>
      <dgm:t>
        <a:bodyPr/>
        <a:lstStyle/>
        <a:p>
          <a:endParaRPr lang="en-IN"/>
        </a:p>
      </dgm:t>
    </dgm:pt>
    <dgm:pt modelId="{A71CA426-427A-4E8C-A554-7FAF9A7A27F2}">
      <dgm:prSet custT="1"/>
      <dgm:spPr>
        <a:solidFill>
          <a:schemeClr val="tx1">
            <a:lumMod val="75000"/>
            <a:lumOff val="25000"/>
          </a:schemeClr>
        </a:solidFill>
      </dgm:spPr>
      <dgm:t>
        <a:bodyPr/>
        <a:lstStyle/>
        <a:p>
          <a:r>
            <a:rPr lang="en-IN" sz="1200" b="1" smtClean="0"/>
            <a:t>10. ECCI, Chennai</a:t>
          </a:r>
          <a:endParaRPr lang="en-IN" sz="1200" b="1" dirty="0"/>
        </a:p>
      </dgm:t>
    </dgm:pt>
    <dgm:pt modelId="{2C0DF94F-5600-468A-A9AE-74C739FCD5EF}" type="parTrans" cxnId="{F7E61F44-6A9D-451F-93EC-3778507FA7EA}">
      <dgm:prSet/>
      <dgm:spPr/>
      <dgm:t>
        <a:bodyPr/>
        <a:lstStyle/>
        <a:p>
          <a:endParaRPr lang="en-IN"/>
        </a:p>
      </dgm:t>
    </dgm:pt>
    <dgm:pt modelId="{F7C31071-495C-4B9A-BE4A-45C8A9BFA2FA}" type="sibTrans" cxnId="{F7E61F44-6A9D-451F-93EC-3778507FA7EA}">
      <dgm:prSet/>
      <dgm:spPr/>
      <dgm:t>
        <a:bodyPr/>
        <a:lstStyle/>
        <a:p>
          <a:endParaRPr lang="en-IN"/>
        </a:p>
      </dgm:t>
    </dgm:pt>
    <dgm:pt modelId="{69956701-DEBC-44D9-884D-B8B717F5A384}">
      <dgm:prSet custT="1"/>
      <dgm:spPr>
        <a:solidFill>
          <a:schemeClr val="tx1">
            <a:lumMod val="75000"/>
            <a:lumOff val="25000"/>
          </a:schemeClr>
        </a:solidFill>
      </dgm:spPr>
      <dgm:t>
        <a:bodyPr/>
        <a:lstStyle/>
        <a:p>
          <a:r>
            <a:rPr lang="en-IN" sz="1200" b="1" dirty="0" smtClean="0"/>
            <a:t>11. Modern Food Industries Limited, Chennai</a:t>
          </a:r>
          <a:endParaRPr lang="en-IN" sz="1200" b="1" dirty="0"/>
        </a:p>
      </dgm:t>
    </dgm:pt>
    <dgm:pt modelId="{80E8A312-110B-4175-ACA3-3649219B87CA}" type="parTrans" cxnId="{CE1DC3C2-EFED-4D03-AA4E-C3FD7CCE5A30}">
      <dgm:prSet/>
      <dgm:spPr/>
      <dgm:t>
        <a:bodyPr/>
        <a:lstStyle/>
        <a:p>
          <a:endParaRPr lang="en-IN"/>
        </a:p>
      </dgm:t>
    </dgm:pt>
    <dgm:pt modelId="{0E8DCEA2-20A7-46FD-8545-61EA7212CACC}" type="sibTrans" cxnId="{CE1DC3C2-EFED-4D03-AA4E-C3FD7CCE5A30}">
      <dgm:prSet/>
      <dgm:spPr/>
      <dgm:t>
        <a:bodyPr/>
        <a:lstStyle/>
        <a:p>
          <a:endParaRPr lang="en-IN"/>
        </a:p>
      </dgm:t>
    </dgm:pt>
    <dgm:pt modelId="{39089310-975A-41A6-89C4-84357D865465}">
      <dgm:prSet custT="1"/>
      <dgm:spPr>
        <a:solidFill>
          <a:schemeClr val="tx1">
            <a:lumMod val="75000"/>
            <a:lumOff val="25000"/>
          </a:schemeClr>
        </a:solidFill>
      </dgm:spPr>
      <dgm:t>
        <a:bodyPr/>
        <a:lstStyle/>
        <a:p>
          <a:r>
            <a:rPr lang="en-IN" sz="1200" b="1" dirty="0" smtClean="0"/>
            <a:t>12. SPIC limited, Chennai</a:t>
          </a:r>
          <a:endParaRPr lang="en-IN" sz="1200" b="1" dirty="0"/>
        </a:p>
      </dgm:t>
    </dgm:pt>
    <dgm:pt modelId="{DDD50A1B-7D8A-4CD7-9AED-25D85E6CB78C}" type="parTrans" cxnId="{2D4AA77B-8AB1-4220-9FC9-BE1E57367DCE}">
      <dgm:prSet/>
      <dgm:spPr/>
      <dgm:t>
        <a:bodyPr/>
        <a:lstStyle/>
        <a:p>
          <a:endParaRPr lang="en-IN"/>
        </a:p>
      </dgm:t>
    </dgm:pt>
    <dgm:pt modelId="{9068B6D2-CD16-44E8-A5BA-6D75EBBECCD1}" type="sibTrans" cxnId="{2D4AA77B-8AB1-4220-9FC9-BE1E57367DCE}">
      <dgm:prSet/>
      <dgm:spPr/>
      <dgm:t>
        <a:bodyPr/>
        <a:lstStyle/>
        <a:p>
          <a:endParaRPr lang="en-IN"/>
        </a:p>
      </dgm:t>
    </dgm:pt>
    <dgm:pt modelId="{FE756539-4607-4E3A-AAF8-CA132CB37424}">
      <dgm:prSet custT="1"/>
      <dgm:spPr>
        <a:solidFill>
          <a:schemeClr val="tx1">
            <a:lumMod val="75000"/>
            <a:lumOff val="25000"/>
          </a:schemeClr>
        </a:solidFill>
      </dgm:spPr>
      <dgm:t>
        <a:bodyPr/>
        <a:lstStyle/>
        <a:p>
          <a:r>
            <a:rPr lang="en-IN" sz="1200" b="1" dirty="0" smtClean="0"/>
            <a:t>13. India Cements Limited, Chennai</a:t>
          </a:r>
          <a:endParaRPr lang="en-IN" sz="1200" b="1" dirty="0"/>
        </a:p>
      </dgm:t>
    </dgm:pt>
    <dgm:pt modelId="{E41B9C8F-4ACB-4C21-A344-0A6ADBE5EAC3}" type="parTrans" cxnId="{F7AB8F8A-D5D4-4436-B3C8-25A1D4F8AB31}">
      <dgm:prSet/>
      <dgm:spPr/>
      <dgm:t>
        <a:bodyPr/>
        <a:lstStyle/>
        <a:p>
          <a:endParaRPr lang="en-IN"/>
        </a:p>
      </dgm:t>
    </dgm:pt>
    <dgm:pt modelId="{27F056C5-23BA-46F0-BF6A-490B651336DA}" type="sibTrans" cxnId="{F7AB8F8A-D5D4-4436-B3C8-25A1D4F8AB31}">
      <dgm:prSet/>
      <dgm:spPr/>
      <dgm:t>
        <a:bodyPr/>
        <a:lstStyle/>
        <a:p>
          <a:endParaRPr lang="en-IN"/>
        </a:p>
      </dgm:t>
    </dgm:pt>
    <dgm:pt modelId="{CEC8F04C-3306-40EA-B935-341E57B9DE13}">
      <dgm:prSet custT="1"/>
      <dgm:spPr>
        <a:solidFill>
          <a:schemeClr val="tx1">
            <a:lumMod val="75000"/>
            <a:lumOff val="25000"/>
          </a:schemeClr>
        </a:solidFill>
      </dgm:spPr>
      <dgm:t>
        <a:bodyPr/>
        <a:lstStyle/>
        <a:p>
          <a:r>
            <a:rPr lang="en-IN" sz="1200" b="1" dirty="0" smtClean="0"/>
            <a:t>14. TNCA, MA Chidambaram Cricket Stadium, Chennai.</a:t>
          </a:r>
          <a:endParaRPr lang="en-IN" sz="1200" b="1" dirty="0"/>
        </a:p>
      </dgm:t>
    </dgm:pt>
    <dgm:pt modelId="{6EC43ECA-0C10-44FC-BF9B-FC0FD6D9A449}" type="parTrans" cxnId="{FE4CF3CD-B3F7-43A4-8520-7A9C6B02FB59}">
      <dgm:prSet/>
      <dgm:spPr/>
      <dgm:t>
        <a:bodyPr/>
        <a:lstStyle/>
        <a:p>
          <a:endParaRPr lang="en-IN"/>
        </a:p>
      </dgm:t>
    </dgm:pt>
    <dgm:pt modelId="{9D670D35-7F0A-44D1-BA21-921FF514E8EF}" type="sibTrans" cxnId="{FE4CF3CD-B3F7-43A4-8520-7A9C6B02FB59}">
      <dgm:prSet/>
      <dgm:spPr/>
      <dgm:t>
        <a:bodyPr/>
        <a:lstStyle/>
        <a:p>
          <a:endParaRPr lang="en-IN"/>
        </a:p>
      </dgm:t>
    </dgm:pt>
    <dgm:pt modelId="{AE36A29D-2DED-48DC-99B9-82FC4C94C388}">
      <dgm:prSet custT="1"/>
      <dgm:spPr>
        <a:solidFill>
          <a:schemeClr val="tx1">
            <a:lumMod val="75000"/>
            <a:lumOff val="25000"/>
          </a:schemeClr>
        </a:solidFill>
      </dgm:spPr>
      <dgm:t>
        <a:bodyPr/>
        <a:lstStyle/>
        <a:p>
          <a:r>
            <a:rPr lang="en-IN" sz="1200" b="1" dirty="0" smtClean="0"/>
            <a:t>21. India Shoes LimitedSimplex Concrete Plies (India) Lmited, Chennai</a:t>
          </a:r>
          <a:endParaRPr lang="en-IN" sz="1200" b="1" dirty="0"/>
        </a:p>
      </dgm:t>
    </dgm:pt>
    <dgm:pt modelId="{F1F98D73-5075-47BE-A587-095B16BC83BA}" type="parTrans" cxnId="{AD996B5A-6A91-42B2-890E-9C0066726020}">
      <dgm:prSet/>
      <dgm:spPr/>
      <dgm:t>
        <a:bodyPr/>
        <a:lstStyle/>
        <a:p>
          <a:endParaRPr lang="en-IN"/>
        </a:p>
      </dgm:t>
    </dgm:pt>
    <dgm:pt modelId="{987805EA-CC0B-4F6F-8779-63251E831528}" type="sibTrans" cxnId="{AD996B5A-6A91-42B2-890E-9C0066726020}">
      <dgm:prSet/>
      <dgm:spPr/>
      <dgm:t>
        <a:bodyPr/>
        <a:lstStyle/>
        <a:p>
          <a:endParaRPr lang="en-IN"/>
        </a:p>
      </dgm:t>
    </dgm:pt>
    <dgm:pt modelId="{9B500E25-3E32-428E-B7B9-D4B77EAF8C66}">
      <dgm:prSet custT="1"/>
      <dgm:spPr>
        <a:solidFill>
          <a:schemeClr val="tx1">
            <a:lumMod val="75000"/>
            <a:lumOff val="25000"/>
          </a:schemeClr>
        </a:solidFill>
      </dgm:spPr>
      <dgm:t>
        <a:bodyPr/>
        <a:lstStyle/>
        <a:p>
          <a:r>
            <a:rPr lang="en-IN" sz="1200" b="1" dirty="0" smtClean="0"/>
            <a:t>22. Paragon foot wares Group, Bangalore</a:t>
          </a:r>
          <a:endParaRPr lang="en-IN" sz="1200" b="1" dirty="0"/>
        </a:p>
      </dgm:t>
    </dgm:pt>
    <dgm:pt modelId="{B1B2CE09-2759-4F64-900D-F3C0BE66612E}" type="parTrans" cxnId="{3269C270-228A-487E-9575-AD53C23F425D}">
      <dgm:prSet/>
      <dgm:spPr/>
      <dgm:t>
        <a:bodyPr/>
        <a:lstStyle/>
        <a:p>
          <a:endParaRPr lang="en-IN"/>
        </a:p>
      </dgm:t>
    </dgm:pt>
    <dgm:pt modelId="{246B9A37-90F2-4FD8-BCA4-13C88ADAEB7B}" type="sibTrans" cxnId="{3269C270-228A-487E-9575-AD53C23F425D}">
      <dgm:prSet/>
      <dgm:spPr/>
      <dgm:t>
        <a:bodyPr/>
        <a:lstStyle/>
        <a:p>
          <a:endParaRPr lang="en-IN"/>
        </a:p>
      </dgm:t>
    </dgm:pt>
    <dgm:pt modelId="{6879C854-83B6-4242-AED7-D6460A1B0454}">
      <dgm:prSet custT="1"/>
      <dgm:spPr>
        <a:solidFill>
          <a:schemeClr val="tx1">
            <a:lumMod val="75000"/>
            <a:lumOff val="25000"/>
          </a:schemeClr>
        </a:solidFill>
      </dgm:spPr>
      <dgm:t>
        <a:bodyPr/>
        <a:lstStyle/>
        <a:p>
          <a:r>
            <a:rPr lang="en-IN" sz="1200" b="1" dirty="0" smtClean="0"/>
            <a:t>23. Askok Leyland Properties Lmited, Chennai</a:t>
          </a:r>
          <a:endParaRPr lang="en-IN" sz="1200" b="1" dirty="0"/>
        </a:p>
      </dgm:t>
    </dgm:pt>
    <dgm:pt modelId="{0F49DB07-6D8D-41FA-9FBF-07BAFD26DEAD}" type="parTrans" cxnId="{4D476E46-95D0-44C8-A512-3EC08C3C5F34}">
      <dgm:prSet/>
      <dgm:spPr/>
      <dgm:t>
        <a:bodyPr/>
        <a:lstStyle/>
        <a:p>
          <a:endParaRPr lang="en-IN"/>
        </a:p>
      </dgm:t>
    </dgm:pt>
    <dgm:pt modelId="{F68B069B-94AC-4491-B9A2-C82B6C509A69}" type="sibTrans" cxnId="{4D476E46-95D0-44C8-A512-3EC08C3C5F34}">
      <dgm:prSet/>
      <dgm:spPr/>
      <dgm:t>
        <a:bodyPr/>
        <a:lstStyle/>
        <a:p>
          <a:endParaRPr lang="en-IN"/>
        </a:p>
      </dgm:t>
    </dgm:pt>
    <dgm:pt modelId="{6878CAC3-07DC-48E2-A858-BD0DDF8DB740}">
      <dgm:prSet custT="1"/>
      <dgm:spPr>
        <a:solidFill>
          <a:schemeClr val="tx1">
            <a:lumMod val="75000"/>
            <a:lumOff val="25000"/>
          </a:schemeClr>
        </a:solidFill>
      </dgm:spPr>
      <dgm:t>
        <a:bodyPr/>
        <a:lstStyle/>
        <a:p>
          <a:r>
            <a:rPr lang="en-IN" sz="1200" b="1" dirty="0" smtClean="0"/>
            <a:t>24. Samyu Motors Pvt Limited (Daewoo Car Dealer)</a:t>
          </a:r>
          <a:endParaRPr lang="en-IN" sz="1200" b="1" dirty="0"/>
        </a:p>
      </dgm:t>
    </dgm:pt>
    <dgm:pt modelId="{74958233-E095-499B-AF8D-88B54614087C}" type="parTrans" cxnId="{968FFBFE-8BB4-4FDE-9188-126D742E594D}">
      <dgm:prSet/>
      <dgm:spPr/>
      <dgm:t>
        <a:bodyPr/>
        <a:lstStyle/>
        <a:p>
          <a:endParaRPr lang="en-IN"/>
        </a:p>
      </dgm:t>
    </dgm:pt>
    <dgm:pt modelId="{5D49EAC6-898C-467E-AEF5-241963A94A24}" type="sibTrans" cxnId="{968FFBFE-8BB4-4FDE-9188-126D742E594D}">
      <dgm:prSet/>
      <dgm:spPr/>
      <dgm:t>
        <a:bodyPr/>
        <a:lstStyle/>
        <a:p>
          <a:endParaRPr lang="en-IN"/>
        </a:p>
      </dgm:t>
    </dgm:pt>
    <dgm:pt modelId="{1B610C54-E986-4CF4-AC54-27D96CAA0FD0}">
      <dgm:prSet custT="1"/>
      <dgm:spPr>
        <a:solidFill>
          <a:schemeClr val="tx1">
            <a:lumMod val="75000"/>
            <a:lumOff val="25000"/>
          </a:schemeClr>
        </a:solidFill>
      </dgm:spPr>
      <dgm:t>
        <a:bodyPr/>
        <a:lstStyle/>
        <a:p>
          <a:r>
            <a:rPr lang="en-IN" sz="1200" b="1" dirty="0" smtClean="0"/>
            <a:t>25. KRS Car Care ( Tata Cars Authorized Service Centre)</a:t>
          </a:r>
          <a:endParaRPr lang="en-IN" sz="1200" b="1" dirty="0"/>
        </a:p>
      </dgm:t>
    </dgm:pt>
    <dgm:pt modelId="{58AFEA19-301C-4F18-BE56-8D2A305E3A82}" type="parTrans" cxnId="{851A0763-05CB-46FF-AA37-B2196E3B8C59}">
      <dgm:prSet/>
      <dgm:spPr/>
      <dgm:t>
        <a:bodyPr/>
        <a:lstStyle/>
        <a:p>
          <a:endParaRPr lang="en-IN"/>
        </a:p>
      </dgm:t>
    </dgm:pt>
    <dgm:pt modelId="{930CC73C-8560-4D99-BD64-B09E72ADEEAC}" type="sibTrans" cxnId="{851A0763-05CB-46FF-AA37-B2196E3B8C59}">
      <dgm:prSet/>
      <dgm:spPr/>
      <dgm:t>
        <a:bodyPr/>
        <a:lstStyle/>
        <a:p>
          <a:endParaRPr lang="en-IN"/>
        </a:p>
      </dgm:t>
    </dgm:pt>
    <dgm:pt modelId="{AC3F9F2F-384D-45C8-9BC0-6792443CFFD6}">
      <dgm:prSet custT="1"/>
      <dgm:spPr>
        <a:solidFill>
          <a:schemeClr val="tx1">
            <a:lumMod val="75000"/>
            <a:lumOff val="25000"/>
          </a:schemeClr>
        </a:solidFill>
      </dgm:spPr>
      <dgm:t>
        <a:bodyPr/>
        <a:lstStyle/>
        <a:p>
          <a:r>
            <a:rPr lang="en-IN" sz="1200" b="1" dirty="0" smtClean="0"/>
            <a:t>26. Cars India Limited (Maruthi Suzuki Dealer)</a:t>
          </a:r>
          <a:endParaRPr lang="en-IN" sz="1200" b="1" dirty="0"/>
        </a:p>
      </dgm:t>
    </dgm:pt>
    <dgm:pt modelId="{E90891C4-4EF1-4C82-BD5E-55EF26F83B9B}" type="parTrans" cxnId="{2F75E4A4-6C8B-4186-88DC-DA2F5123ADE8}">
      <dgm:prSet/>
      <dgm:spPr/>
      <dgm:t>
        <a:bodyPr/>
        <a:lstStyle/>
        <a:p>
          <a:endParaRPr lang="en-IN"/>
        </a:p>
      </dgm:t>
    </dgm:pt>
    <dgm:pt modelId="{79F1CD5D-2BFF-4372-9FD7-70A82125CC4C}" type="sibTrans" cxnId="{2F75E4A4-6C8B-4186-88DC-DA2F5123ADE8}">
      <dgm:prSet/>
      <dgm:spPr/>
      <dgm:t>
        <a:bodyPr/>
        <a:lstStyle/>
        <a:p>
          <a:endParaRPr lang="en-IN"/>
        </a:p>
      </dgm:t>
    </dgm:pt>
    <dgm:pt modelId="{B61F9887-75D8-43B1-81C8-BB42F5E2C930}">
      <dgm:prSet custT="1"/>
      <dgm:spPr>
        <a:solidFill>
          <a:schemeClr val="tx1">
            <a:lumMod val="75000"/>
            <a:lumOff val="25000"/>
          </a:schemeClr>
        </a:solidFill>
      </dgm:spPr>
      <dgm:t>
        <a:bodyPr/>
        <a:lstStyle/>
        <a:p>
          <a:r>
            <a:rPr lang="sv-SE" sz="1200" b="1" dirty="0" smtClean="0"/>
            <a:t>27. Nagappa Motors (Hero Honda Bike Dealer)</a:t>
          </a:r>
          <a:endParaRPr lang="en-IN" sz="1200" b="1" dirty="0"/>
        </a:p>
      </dgm:t>
    </dgm:pt>
    <dgm:pt modelId="{C73EF8F2-45C9-49CA-8E22-23C48FA556D4}" type="parTrans" cxnId="{35CFCBB2-5069-4D25-837F-526A5771521B}">
      <dgm:prSet/>
      <dgm:spPr/>
      <dgm:t>
        <a:bodyPr/>
        <a:lstStyle/>
        <a:p>
          <a:endParaRPr lang="en-IN"/>
        </a:p>
      </dgm:t>
    </dgm:pt>
    <dgm:pt modelId="{4CB97804-5A2D-4B25-805B-DF0B5EE5C20A}" type="sibTrans" cxnId="{35CFCBB2-5069-4D25-837F-526A5771521B}">
      <dgm:prSet/>
      <dgm:spPr/>
      <dgm:t>
        <a:bodyPr/>
        <a:lstStyle/>
        <a:p>
          <a:endParaRPr lang="en-IN"/>
        </a:p>
      </dgm:t>
    </dgm:pt>
    <dgm:pt modelId="{09AE3ED7-FB68-497D-A224-17D30842FE64}">
      <dgm:prSet phldrT="[Text]" phldr="1"/>
      <dgm:spPr/>
      <dgm:t>
        <a:bodyPr/>
        <a:lstStyle/>
        <a:p>
          <a:endParaRPr lang="en-IN" dirty="0"/>
        </a:p>
      </dgm:t>
    </dgm:pt>
    <dgm:pt modelId="{CE2D55A7-A05F-4B6C-B195-794FED9FA49E}" type="sibTrans" cxnId="{47C38E91-4BE1-4E5C-92F2-394F112AB707}">
      <dgm:prSet/>
      <dgm:spPr/>
      <dgm:t>
        <a:bodyPr/>
        <a:lstStyle/>
        <a:p>
          <a:endParaRPr lang="en-IN"/>
        </a:p>
      </dgm:t>
    </dgm:pt>
    <dgm:pt modelId="{991ECFF6-FD83-4114-A525-D4D45AD21F03}" type="parTrans" cxnId="{47C38E91-4BE1-4E5C-92F2-394F112AB707}">
      <dgm:prSet/>
      <dgm:spPr/>
      <dgm:t>
        <a:bodyPr/>
        <a:lstStyle/>
        <a:p>
          <a:endParaRPr lang="en-IN"/>
        </a:p>
      </dgm:t>
    </dgm:pt>
    <dgm:pt modelId="{167B2664-B2B8-463E-B8A5-6CE9CF6D171B}">
      <dgm:prSet custT="1"/>
      <dgm:spPr>
        <a:solidFill>
          <a:schemeClr val="tx1">
            <a:lumMod val="75000"/>
            <a:lumOff val="25000"/>
          </a:schemeClr>
        </a:solidFill>
      </dgm:spPr>
      <dgm:t>
        <a:bodyPr/>
        <a:lstStyle/>
        <a:p>
          <a:r>
            <a:rPr lang="en-IN" sz="1200" b="1" dirty="0" smtClean="0"/>
            <a:t>28. DBS Properties Limited</a:t>
          </a:r>
          <a:endParaRPr lang="en-IN" sz="1200" b="1" dirty="0"/>
        </a:p>
      </dgm:t>
    </dgm:pt>
    <dgm:pt modelId="{C39B6ED0-6216-4008-988B-ECF5B0BBDAD4}" type="parTrans" cxnId="{5FFDB271-7A97-4AEF-A0CB-FEA60CE4822F}">
      <dgm:prSet/>
      <dgm:spPr/>
      <dgm:t>
        <a:bodyPr/>
        <a:lstStyle/>
        <a:p>
          <a:endParaRPr lang="en-IN"/>
        </a:p>
      </dgm:t>
    </dgm:pt>
    <dgm:pt modelId="{2F68ADC4-3EFD-4B96-AF67-473514C11D55}" type="sibTrans" cxnId="{5FFDB271-7A97-4AEF-A0CB-FEA60CE4822F}">
      <dgm:prSet/>
      <dgm:spPr/>
      <dgm:t>
        <a:bodyPr/>
        <a:lstStyle/>
        <a:p>
          <a:endParaRPr lang="en-IN"/>
        </a:p>
      </dgm:t>
    </dgm:pt>
    <dgm:pt modelId="{6CC78ED0-7FA4-408D-9088-7D378D473EEB}">
      <dgm:prSet custT="1"/>
      <dgm:spPr>
        <a:solidFill>
          <a:schemeClr val="tx1">
            <a:lumMod val="75000"/>
            <a:lumOff val="25000"/>
          </a:schemeClr>
        </a:solidFill>
      </dgm:spPr>
      <dgm:t>
        <a:bodyPr/>
        <a:lstStyle/>
        <a:p>
          <a:r>
            <a:rPr lang="en-IN" sz="1200" b="1" dirty="0" smtClean="0"/>
            <a:t>29. MGM Group</a:t>
          </a:r>
          <a:endParaRPr lang="en-IN" sz="1200" b="1" dirty="0"/>
        </a:p>
      </dgm:t>
    </dgm:pt>
    <dgm:pt modelId="{C8B206D6-363C-403B-85DF-8F028BFDFF5A}" type="parTrans" cxnId="{BB049F87-2478-420D-A789-439BC7BD9ADA}">
      <dgm:prSet/>
      <dgm:spPr/>
      <dgm:t>
        <a:bodyPr/>
        <a:lstStyle/>
        <a:p>
          <a:endParaRPr lang="en-IN"/>
        </a:p>
      </dgm:t>
    </dgm:pt>
    <dgm:pt modelId="{26CBFF43-1BCB-47FB-8582-C4C2B03F119E}" type="sibTrans" cxnId="{BB049F87-2478-420D-A789-439BC7BD9ADA}">
      <dgm:prSet/>
      <dgm:spPr/>
      <dgm:t>
        <a:bodyPr/>
        <a:lstStyle/>
        <a:p>
          <a:endParaRPr lang="en-IN"/>
        </a:p>
      </dgm:t>
    </dgm:pt>
    <dgm:pt modelId="{1F7477BF-02A5-49E9-8E6C-2786619EF860}">
      <dgm:prSet custT="1"/>
      <dgm:spPr>
        <a:solidFill>
          <a:schemeClr val="tx1">
            <a:lumMod val="75000"/>
            <a:lumOff val="25000"/>
          </a:schemeClr>
        </a:solidFill>
      </dgm:spPr>
      <dgm:t>
        <a:bodyPr/>
        <a:lstStyle/>
        <a:p>
          <a:r>
            <a:rPr lang="en-IN" sz="1200" b="1" dirty="0" smtClean="0"/>
            <a:t>30. Consul Consolidated Limited</a:t>
          </a:r>
          <a:endParaRPr lang="en-IN" sz="1200" b="1" dirty="0"/>
        </a:p>
      </dgm:t>
    </dgm:pt>
    <dgm:pt modelId="{DAA4BADE-A4E3-4293-880F-BC681F0E9966}" type="parTrans" cxnId="{958F25C1-D682-48DD-BA68-B183971BA49D}">
      <dgm:prSet/>
      <dgm:spPr/>
      <dgm:t>
        <a:bodyPr/>
        <a:lstStyle/>
        <a:p>
          <a:endParaRPr lang="en-IN"/>
        </a:p>
      </dgm:t>
    </dgm:pt>
    <dgm:pt modelId="{5BBFB00E-9346-465A-A1AC-D1861D37C91D}" type="sibTrans" cxnId="{958F25C1-D682-48DD-BA68-B183971BA49D}">
      <dgm:prSet/>
      <dgm:spPr/>
      <dgm:t>
        <a:bodyPr/>
        <a:lstStyle/>
        <a:p>
          <a:endParaRPr lang="en-IN"/>
        </a:p>
      </dgm:t>
    </dgm:pt>
    <dgm:pt modelId="{C8F52636-76E5-4F92-87E3-D761631D8878}">
      <dgm:prSet custT="1"/>
      <dgm:spPr>
        <a:solidFill>
          <a:schemeClr val="tx1">
            <a:lumMod val="75000"/>
            <a:lumOff val="25000"/>
          </a:schemeClr>
        </a:solidFill>
      </dgm:spPr>
      <dgm:t>
        <a:bodyPr/>
        <a:lstStyle/>
        <a:p>
          <a:r>
            <a:rPr lang="en-IN" sz="1200" b="1" dirty="0" smtClean="0"/>
            <a:t>31. Lalahs Pickles</a:t>
          </a:r>
          <a:endParaRPr lang="en-IN" sz="1200" b="1" dirty="0"/>
        </a:p>
      </dgm:t>
    </dgm:pt>
    <dgm:pt modelId="{8382802D-D851-464B-BD67-12A49E308BF7}" type="parTrans" cxnId="{1AE795E2-F790-4787-8BD8-58077AB66F84}">
      <dgm:prSet/>
      <dgm:spPr/>
      <dgm:t>
        <a:bodyPr/>
        <a:lstStyle/>
        <a:p>
          <a:endParaRPr lang="en-IN"/>
        </a:p>
      </dgm:t>
    </dgm:pt>
    <dgm:pt modelId="{D1033612-5244-4F46-9F7E-C016DE33941D}" type="sibTrans" cxnId="{1AE795E2-F790-4787-8BD8-58077AB66F84}">
      <dgm:prSet/>
      <dgm:spPr/>
      <dgm:t>
        <a:bodyPr/>
        <a:lstStyle/>
        <a:p>
          <a:endParaRPr lang="en-IN"/>
        </a:p>
      </dgm:t>
    </dgm:pt>
    <dgm:pt modelId="{10C6EB16-3B40-4821-BDDB-ADF51DC25369}">
      <dgm:prSet custT="1"/>
      <dgm:spPr>
        <a:solidFill>
          <a:schemeClr val="tx1">
            <a:lumMod val="75000"/>
            <a:lumOff val="25000"/>
          </a:schemeClr>
        </a:solidFill>
      </dgm:spPr>
      <dgm:t>
        <a:bodyPr/>
        <a:lstStyle/>
        <a:p>
          <a:r>
            <a:rPr lang="en-IN" sz="1200" b="1" dirty="0" smtClean="0"/>
            <a:t>32. Accurate bearing Components</a:t>
          </a:r>
          <a:endParaRPr lang="en-IN" sz="1200" b="1" dirty="0"/>
        </a:p>
      </dgm:t>
    </dgm:pt>
    <dgm:pt modelId="{12CDAC59-5432-40C6-AF2F-D53C1257BBE5}" type="parTrans" cxnId="{271BC070-0D4F-4019-B1E1-EF9410435375}">
      <dgm:prSet/>
      <dgm:spPr/>
      <dgm:t>
        <a:bodyPr/>
        <a:lstStyle/>
        <a:p>
          <a:endParaRPr lang="en-IN"/>
        </a:p>
      </dgm:t>
    </dgm:pt>
    <dgm:pt modelId="{14E85E66-D239-4A44-94CF-831E0A4A45B9}" type="sibTrans" cxnId="{271BC070-0D4F-4019-B1E1-EF9410435375}">
      <dgm:prSet/>
      <dgm:spPr/>
      <dgm:t>
        <a:bodyPr/>
        <a:lstStyle/>
        <a:p>
          <a:endParaRPr lang="en-IN"/>
        </a:p>
      </dgm:t>
    </dgm:pt>
    <dgm:pt modelId="{290F83A1-3F60-459D-985D-9A05CCB6038E}">
      <dgm:prSet custT="1"/>
      <dgm:spPr>
        <a:solidFill>
          <a:schemeClr val="tx1">
            <a:lumMod val="75000"/>
            <a:lumOff val="25000"/>
          </a:schemeClr>
        </a:solidFill>
      </dgm:spPr>
      <dgm:t>
        <a:bodyPr/>
        <a:lstStyle/>
        <a:p>
          <a:r>
            <a:rPr lang="en-IN" sz="1200" b="1" dirty="0" smtClean="0"/>
            <a:t>33. Raja Magnetics Limited</a:t>
          </a:r>
          <a:endParaRPr lang="en-IN" sz="1200" b="1" dirty="0"/>
        </a:p>
      </dgm:t>
    </dgm:pt>
    <dgm:pt modelId="{7F0A4F3D-35E5-4029-8207-15124FF63519}" type="parTrans" cxnId="{7FF6E229-DEF0-4856-AB24-C31369A2F60B}">
      <dgm:prSet/>
      <dgm:spPr/>
      <dgm:t>
        <a:bodyPr/>
        <a:lstStyle/>
        <a:p>
          <a:endParaRPr lang="en-IN"/>
        </a:p>
      </dgm:t>
    </dgm:pt>
    <dgm:pt modelId="{17F07BD6-3E04-493C-A631-C109866A8B2D}" type="sibTrans" cxnId="{7FF6E229-DEF0-4856-AB24-C31369A2F60B}">
      <dgm:prSet/>
      <dgm:spPr/>
      <dgm:t>
        <a:bodyPr/>
        <a:lstStyle/>
        <a:p>
          <a:endParaRPr lang="en-IN"/>
        </a:p>
      </dgm:t>
    </dgm:pt>
    <dgm:pt modelId="{74968DA1-B5D9-4855-B871-5D19AE0A872A}">
      <dgm:prSet custT="1"/>
      <dgm:spPr>
        <a:solidFill>
          <a:schemeClr val="tx1">
            <a:lumMod val="75000"/>
            <a:lumOff val="25000"/>
          </a:schemeClr>
        </a:solidFill>
      </dgm:spPr>
      <dgm:t>
        <a:bodyPr/>
        <a:lstStyle/>
        <a:p>
          <a:r>
            <a:rPr lang="en-IN" sz="1200" b="1" dirty="0" smtClean="0"/>
            <a:t>34. Onam Agarbathi Co</a:t>
          </a:r>
          <a:endParaRPr lang="en-IN" sz="1200" b="1" dirty="0"/>
        </a:p>
      </dgm:t>
    </dgm:pt>
    <dgm:pt modelId="{94FEBC5C-5E79-4582-86EE-D37D61D24B4A}" type="parTrans" cxnId="{2E473F2A-4213-4026-8F50-902AB130F594}">
      <dgm:prSet/>
      <dgm:spPr/>
      <dgm:t>
        <a:bodyPr/>
        <a:lstStyle/>
        <a:p>
          <a:endParaRPr lang="en-IN"/>
        </a:p>
      </dgm:t>
    </dgm:pt>
    <dgm:pt modelId="{94C72A2D-690D-404D-9873-2A347A755D22}" type="sibTrans" cxnId="{2E473F2A-4213-4026-8F50-902AB130F594}">
      <dgm:prSet/>
      <dgm:spPr/>
      <dgm:t>
        <a:bodyPr/>
        <a:lstStyle/>
        <a:p>
          <a:endParaRPr lang="en-IN"/>
        </a:p>
      </dgm:t>
    </dgm:pt>
    <dgm:pt modelId="{6A968147-49B5-4B7E-810E-AE00556366D6}">
      <dgm:prSet custT="1"/>
      <dgm:spPr>
        <a:solidFill>
          <a:schemeClr val="tx1">
            <a:lumMod val="75000"/>
            <a:lumOff val="25000"/>
          </a:schemeClr>
        </a:solidFill>
      </dgm:spPr>
      <dgm:t>
        <a:bodyPr/>
        <a:lstStyle/>
        <a:p>
          <a:r>
            <a:rPr lang="en-IN" sz="1200" b="1" dirty="0" smtClean="0"/>
            <a:t>35. Tarapur Constructions</a:t>
          </a:r>
          <a:endParaRPr lang="en-IN" sz="1200" b="1" dirty="0"/>
        </a:p>
      </dgm:t>
    </dgm:pt>
    <dgm:pt modelId="{DE9ACCB6-9277-4A9A-8A26-B0341F1A86F7}" type="parTrans" cxnId="{5534DBDF-87B0-4B31-9C2B-FC8136BBC606}">
      <dgm:prSet/>
      <dgm:spPr/>
      <dgm:t>
        <a:bodyPr/>
        <a:lstStyle/>
        <a:p>
          <a:endParaRPr lang="en-IN"/>
        </a:p>
      </dgm:t>
    </dgm:pt>
    <dgm:pt modelId="{4D2B1A0E-D004-4156-8A20-CC2139C74CF7}" type="sibTrans" cxnId="{5534DBDF-87B0-4B31-9C2B-FC8136BBC606}">
      <dgm:prSet/>
      <dgm:spPr/>
      <dgm:t>
        <a:bodyPr/>
        <a:lstStyle/>
        <a:p>
          <a:endParaRPr lang="en-IN"/>
        </a:p>
      </dgm:t>
    </dgm:pt>
    <dgm:pt modelId="{39CF5B83-BCAC-4198-9A3D-F061545C5E7A}">
      <dgm:prSet custT="1"/>
      <dgm:spPr>
        <a:solidFill>
          <a:schemeClr val="tx1">
            <a:lumMod val="75000"/>
            <a:lumOff val="25000"/>
          </a:schemeClr>
        </a:solidFill>
      </dgm:spPr>
      <dgm:t>
        <a:bodyPr/>
        <a:lstStyle/>
        <a:p>
          <a:r>
            <a:rPr lang="en-IN" sz="1200" b="1" dirty="0" smtClean="0"/>
            <a:t>36. Arvind Motors, Bangalore</a:t>
          </a:r>
          <a:endParaRPr lang="en-IN" sz="1200" b="1" dirty="0"/>
        </a:p>
      </dgm:t>
    </dgm:pt>
    <dgm:pt modelId="{5DBFDF8E-84A4-470E-8E3C-EE08C1933257}" type="parTrans" cxnId="{DC9C653F-95BC-4CB2-858B-B16EE4DE3F59}">
      <dgm:prSet/>
      <dgm:spPr/>
      <dgm:t>
        <a:bodyPr/>
        <a:lstStyle/>
        <a:p>
          <a:endParaRPr lang="en-IN"/>
        </a:p>
      </dgm:t>
    </dgm:pt>
    <dgm:pt modelId="{3089F884-F8D9-4FD1-BFEB-1372A44D90B2}" type="sibTrans" cxnId="{DC9C653F-95BC-4CB2-858B-B16EE4DE3F59}">
      <dgm:prSet/>
      <dgm:spPr/>
      <dgm:t>
        <a:bodyPr/>
        <a:lstStyle/>
        <a:p>
          <a:endParaRPr lang="en-IN"/>
        </a:p>
      </dgm:t>
    </dgm:pt>
    <dgm:pt modelId="{FE91EBDD-1EA1-4EBD-82FF-92AEA6592C59}">
      <dgm:prSet custT="1"/>
      <dgm:spPr>
        <a:solidFill>
          <a:schemeClr val="tx1">
            <a:lumMod val="75000"/>
            <a:lumOff val="25000"/>
          </a:schemeClr>
        </a:solidFill>
      </dgm:spPr>
      <dgm:t>
        <a:bodyPr/>
        <a:lstStyle/>
        <a:p>
          <a:r>
            <a:rPr lang="en-IN" sz="1200" b="1" dirty="0" smtClean="0"/>
            <a:t>37. ACME , Chennai</a:t>
          </a:r>
          <a:endParaRPr lang="en-IN" sz="1200" b="1" dirty="0"/>
        </a:p>
      </dgm:t>
    </dgm:pt>
    <dgm:pt modelId="{33711A6C-A5AF-4A8D-B793-A6D67F39BE43}" type="parTrans" cxnId="{92ACE56E-6BBD-42B2-AB78-98F238239FFD}">
      <dgm:prSet/>
      <dgm:spPr/>
      <dgm:t>
        <a:bodyPr/>
        <a:lstStyle/>
        <a:p>
          <a:endParaRPr lang="en-IN"/>
        </a:p>
      </dgm:t>
    </dgm:pt>
    <dgm:pt modelId="{B1C82B82-3F8D-4CAA-BD25-FA0CD19F6BE7}" type="sibTrans" cxnId="{92ACE56E-6BBD-42B2-AB78-98F238239FFD}">
      <dgm:prSet/>
      <dgm:spPr/>
      <dgm:t>
        <a:bodyPr/>
        <a:lstStyle/>
        <a:p>
          <a:endParaRPr lang="en-IN"/>
        </a:p>
      </dgm:t>
    </dgm:pt>
    <dgm:pt modelId="{CE896F41-3D74-4A19-9E1A-C9714D9E7DB8}">
      <dgm:prSet custT="1"/>
      <dgm:spPr>
        <a:solidFill>
          <a:schemeClr val="tx1">
            <a:lumMod val="75000"/>
            <a:lumOff val="25000"/>
          </a:schemeClr>
        </a:solidFill>
      </dgm:spPr>
      <dgm:t>
        <a:bodyPr/>
        <a:lstStyle/>
        <a:p>
          <a:r>
            <a:rPr lang="en-IN" sz="1200" b="1" dirty="0" smtClean="0"/>
            <a:t>38. Malladi Drugs &amp; Pharmaceuticals Limited</a:t>
          </a:r>
          <a:endParaRPr lang="en-IN" sz="1200" b="1" dirty="0"/>
        </a:p>
      </dgm:t>
    </dgm:pt>
    <dgm:pt modelId="{6739EE20-878B-481B-A0A5-4F3666ABD969}" type="parTrans" cxnId="{3C54C30D-A50E-401B-A6C5-9AB624785603}">
      <dgm:prSet/>
      <dgm:spPr/>
      <dgm:t>
        <a:bodyPr/>
        <a:lstStyle/>
        <a:p>
          <a:endParaRPr lang="en-IN"/>
        </a:p>
      </dgm:t>
    </dgm:pt>
    <dgm:pt modelId="{AF654781-88A7-42DF-92E7-52FE2D14B5EF}" type="sibTrans" cxnId="{3C54C30D-A50E-401B-A6C5-9AB624785603}">
      <dgm:prSet/>
      <dgm:spPr/>
      <dgm:t>
        <a:bodyPr/>
        <a:lstStyle/>
        <a:p>
          <a:endParaRPr lang="en-IN"/>
        </a:p>
      </dgm:t>
    </dgm:pt>
    <dgm:pt modelId="{79A4E5B6-A96F-4EA2-95BC-0D0A7827141F}">
      <dgm:prSet custT="1"/>
      <dgm:spPr>
        <a:solidFill>
          <a:schemeClr val="tx1">
            <a:lumMod val="75000"/>
            <a:lumOff val="25000"/>
          </a:schemeClr>
        </a:solidFill>
      </dgm:spPr>
      <dgm:t>
        <a:bodyPr/>
        <a:lstStyle/>
        <a:p>
          <a:r>
            <a:rPr lang="en-IN" sz="1200" b="1" dirty="0" smtClean="0"/>
            <a:t>39. South India Corporation, Chennai</a:t>
          </a:r>
          <a:endParaRPr lang="en-IN" sz="1200" b="1" dirty="0"/>
        </a:p>
      </dgm:t>
    </dgm:pt>
    <dgm:pt modelId="{1FA026B8-7D52-4549-B297-A008F689BDAC}" type="parTrans" cxnId="{1825F3D3-05D5-4E8A-944E-24D0673BA832}">
      <dgm:prSet/>
      <dgm:spPr/>
      <dgm:t>
        <a:bodyPr/>
        <a:lstStyle/>
        <a:p>
          <a:endParaRPr lang="en-IN"/>
        </a:p>
      </dgm:t>
    </dgm:pt>
    <dgm:pt modelId="{2DF3F114-824C-4D06-92C6-2E9D91743998}" type="sibTrans" cxnId="{1825F3D3-05D5-4E8A-944E-24D0673BA832}">
      <dgm:prSet/>
      <dgm:spPr/>
      <dgm:t>
        <a:bodyPr/>
        <a:lstStyle/>
        <a:p>
          <a:endParaRPr lang="en-IN"/>
        </a:p>
      </dgm:t>
    </dgm:pt>
    <dgm:pt modelId="{46E821B3-9989-4F30-ABF4-24C757A5110C}">
      <dgm:prSet custT="1"/>
      <dgm:spPr>
        <a:solidFill>
          <a:schemeClr val="tx1">
            <a:lumMod val="75000"/>
            <a:lumOff val="25000"/>
          </a:schemeClr>
        </a:solidFill>
      </dgm:spPr>
      <dgm:t>
        <a:bodyPr/>
        <a:lstStyle/>
        <a:p>
          <a:r>
            <a:rPr lang="en-IN" sz="1200" b="1" dirty="0" smtClean="0"/>
            <a:t>40. Titan Showroom, Bangalore</a:t>
          </a:r>
          <a:endParaRPr lang="en-IN" sz="1200" b="1" dirty="0"/>
        </a:p>
      </dgm:t>
    </dgm:pt>
    <dgm:pt modelId="{2A59ADD4-F685-4CE0-A47E-370931F94939}" type="parTrans" cxnId="{42601F69-9B8F-45C7-86F6-C75B23104420}">
      <dgm:prSet/>
      <dgm:spPr/>
      <dgm:t>
        <a:bodyPr/>
        <a:lstStyle/>
        <a:p>
          <a:endParaRPr lang="en-IN"/>
        </a:p>
      </dgm:t>
    </dgm:pt>
    <dgm:pt modelId="{F0DE5235-938E-4DEF-8210-9CDFD68C5D98}" type="sibTrans" cxnId="{42601F69-9B8F-45C7-86F6-C75B23104420}">
      <dgm:prSet/>
      <dgm:spPr/>
      <dgm:t>
        <a:bodyPr/>
        <a:lstStyle/>
        <a:p>
          <a:endParaRPr lang="en-IN"/>
        </a:p>
      </dgm:t>
    </dgm:pt>
    <dgm:pt modelId="{424DC4D9-648B-47A9-A041-776C46CB48CF}">
      <dgm:prSet custT="1"/>
      <dgm:spPr>
        <a:solidFill>
          <a:schemeClr val="tx1">
            <a:lumMod val="75000"/>
            <a:lumOff val="25000"/>
          </a:schemeClr>
        </a:solidFill>
      </dgm:spPr>
      <dgm:t>
        <a:bodyPr/>
        <a:lstStyle/>
        <a:p>
          <a:r>
            <a:rPr lang="en-IN" sz="1200" b="1" dirty="0" smtClean="0"/>
            <a:t>16. MRF Tyres, Chennai</a:t>
          </a:r>
          <a:endParaRPr lang="en-IN" sz="1200" b="1" dirty="0"/>
        </a:p>
      </dgm:t>
    </dgm:pt>
    <dgm:pt modelId="{184877A1-4867-4BF1-A943-C114779B9445}" type="parTrans" cxnId="{F5DF996A-B852-4AEB-9E36-D7D62E8C2D74}">
      <dgm:prSet/>
      <dgm:spPr/>
      <dgm:t>
        <a:bodyPr/>
        <a:lstStyle/>
        <a:p>
          <a:endParaRPr lang="en-IN"/>
        </a:p>
      </dgm:t>
    </dgm:pt>
    <dgm:pt modelId="{56047DD7-30A2-42AF-94EB-A63F4609A288}" type="sibTrans" cxnId="{F5DF996A-B852-4AEB-9E36-D7D62E8C2D74}">
      <dgm:prSet/>
      <dgm:spPr/>
      <dgm:t>
        <a:bodyPr/>
        <a:lstStyle/>
        <a:p>
          <a:endParaRPr lang="en-IN"/>
        </a:p>
      </dgm:t>
    </dgm:pt>
    <dgm:pt modelId="{474BFCD7-921A-4AFF-B207-192E38E8B2A3}">
      <dgm:prSet custT="1"/>
      <dgm:spPr>
        <a:solidFill>
          <a:schemeClr val="tx1">
            <a:lumMod val="75000"/>
            <a:lumOff val="25000"/>
          </a:schemeClr>
        </a:solidFill>
      </dgm:spPr>
      <dgm:t>
        <a:bodyPr/>
        <a:lstStyle/>
        <a:p>
          <a:r>
            <a:rPr lang="en-IN" sz="1200" b="1" dirty="0" smtClean="0"/>
            <a:t>17. Dunlop Tyres, Chennai</a:t>
          </a:r>
          <a:endParaRPr lang="en-IN" sz="1200" b="1" dirty="0"/>
        </a:p>
      </dgm:t>
    </dgm:pt>
    <dgm:pt modelId="{1A6F04DE-5FCD-482B-AC57-EB49E868834A}" type="parTrans" cxnId="{EDD5744B-21B8-4B06-81F4-A44A302565B6}">
      <dgm:prSet/>
      <dgm:spPr/>
      <dgm:t>
        <a:bodyPr/>
        <a:lstStyle/>
        <a:p>
          <a:endParaRPr lang="en-IN"/>
        </a:p>
      </dgm:t>
    </dgm:pt>
    <dgm:pt modelId="{BBB9D523-914B-48FC-8532-AAA527DEA045}" type="sibTrans" cxnId="{EDD5744B-21B8-4B06-81F4-A44A302565B6}">
      <dgm:prSet/>
      <dgm:spPr/>
      <dgm:t>
        <a:bodyPr/>
        <a:lstStyle/>
        <a:p>
          <a:endParaRPr lang="en-IN"/>
        </a:p>
      </dgm:t>
    </dgm:pt>
    <dgm:pt modelId="{C36C79CA-8B49-4785-AD35-3946A442651D}">
      <dgm:prSet custT="1"/>
      <dgm:spPr>
        <a:solidFill>
          <a:schemeClr val="tx1">
            <a:lumMod val="75000"/>
            <a:lumOff val="25000"/>
          </a:schemeClr>
        </a:solidFill>
      </dgm:spPr>
      <dgm:t>
        <a:bodyPr/>
        <a:lstStyle/>
        <a:p>
          <a:r>
            <a:rPr lang="en-IN" sz="1200" b="1" dirty="0" smtClean="0"/>
            <a:t>18. MM Rubber Co. Chennai</a:t>
          </a:r>
          <a:endParaRPr lang="en-IN" sz="1200" b="1" dirty="0"/>
        </a:p>
      </dgm:t>
    </dgm:pt>
    <dgm:pt modelId="{26C0FF11-F5C3-4248-984E-DDAF674CC37A}" type="parTrans" cxnId="{228162D9-082E-41A8-ABD7-57D7AA982FB0}">
      <dgm:prSet/>
      <dgm:spPr/>
      <dgm:t>
        <a:bodyPr/>
        <a:lstStyle/>
        <a:p>
          <a:endParaRPr lang="en-IN"/>
        </a:p>
      </dgm:t>
    </dgm:pt>
    <dgm:pt modelId="{E601FA31-2540-4A5C-AF55-1FE0AAF80270}" type="sibTrans" cxnId="{228162D9-082E-41A8-ABD7-57D7AA982FB0}">
      <dgm:prSet/>
      <dgm:spPr/>
      <dgm:t>
        <a:bodyPr/>
        <a:lstStyle/>
        <a:p>
          <a:endParaRPr lang="en-IN"/>
        </a:p>
      </dgm:t>
    </dgm:pt>
    <dgm:pt modelId="{0F8F32CE-AB30-40C7-9946-BBDF0DF224DD}">
      <dgm:prSet custT="1"/>
      <dgm:spPr>
        <a:solidFill>
          <a:schemeClr val="tx1">
            <a:lumMod val="75000"/>
            <a:lumOff val="25000"/>
          </a:schemeClr>
        </a:solidFill>
      </dgm:spPr>
      <dgm:t>
        <a:bodyPr/>
        <a:lstStyle/>
        <a:p>
          <a:r>
            <a:rPr lang="en-IN" sz="1200" b="1" dirty="0" smtClean="0"/>
            <a:t>19. Joy Foams Limited, Chennai</a:t>
          </a:r>
          <a:endParaRPr lang="en-IN" sz="1200" b="1" dirty="0"/>
        </a:p>
      </dgm:t>
    </dgm:pt>
    <dgm:pt modelId="{D8C3BC97-B2D9-4156-A5B5-9860BCE34739}" type="parTrans" cxnId="{1298B61F-4315-4758-AB99-16C7355CC1D1}">
      <dgm:prSet/>
      <dgm:spPr/>
      <dgm:t>
        <a:bodyPr/>
        <a:lstStyle/>
        <a:p>
          <a:endParaRPr lang="en-IN"/>
        </a:p>
      </dgm:t>
    </dgm:pt>
    <dgm:pt modelId="{D7960CE3-0EB3-4B6B-B099-3039FD8E5DD6}" type="sibTrans" cxnId="{1298B61F-4315-4758-AB99-16C7355CC1D1}">
      <dgm:prSet/>
      <dgm:spPr/>
      <dgm:t>
        <a:bodyPr/>
        <a:lstStyle/>
        <a:p>
          <a:endParaRPr lang="en-IN"/>
        </a:p>
      </dgm:t>
    </dgm:pt>
    <dgm:pt modelId="{5546D671-8E71-4510-A1FA-F586BFF0C42C}">
      <dgm:prSet custT="1"/>
      <dgm:spPr>
        <a:solidFill>
          <a:schemeClr val="tx1">
            <a:lumMod val="75000"/>
            <a:lumOff val="25000"/>
          </a:schemeClr>
        </a:solidFill>
      </dgm:spPr>
      <dgm:t>
        <a:bodyPr/>
        <a:lstStyle/>
        <a:p>
          <a:r>
            <a:rPr lang="en-IN" sz="1200" b="1" dirty="0" smtClean="0"/>
            <a:t>20. PS Apparels Limited, Chennai1</a:t>
          </a:r>
          <a:endParaRPr lang="en-IN" sz="1200" dirty="0"/>
        </a:p>
      </dgm:t>
    </dgm:pt>
    <dgm:pt modelId="{9531D35D-9C3A-4B9C-884E-829D8B78B09C}" type="parTrans" cxnId="{DB6C36FF-3AB4-4322-A646-AF6E542FE174}">
      <dgm:prSet/>
      <dgm:spPr/>
      <dgm:t>
        <a:bodyPr/>
        <a:lstStyle/>
        <a:p>
          <a:endParaRPr lang="en-IN"/>
        </a:p>
      </dgm:t>
    </dgm:pt>
    <dgm:pt modelId="{C38A3211-F665-47FC-9F4F-A63F12E1F77F}" type="sibTrans" cxnId="{DB6C36FF-3AB4-4322-A646-AF6E542FE174}">
      <dgm:prSet/>
      <dgm:spPr/>
      <dgm:t>
        <a:bodyPr/>
        <a:lstStyle/>
        <a:p>
          <a:endParaRPr lang="en-IN"/>
        </a:p>
      </dgm:t>
    </dgm:pt>
    <dgm:pt modelId="{806B16BD-B4C4-4EB8-9FC1-C443D7D9AAB9}">
      <dgm:prSet phldrT="[Text]" phldr="1"/>
      <dgm:spPr/>
      <dgm:t>
        <a:bodyPr/>
        <a:lstStyle/>
        <a:p>
          <a:endParaRPr lang="en-IN" dirty="0"/>
        </a:p>
      </dgm:t>
    </dgm:pt>
    <dgm:pt modelId="{E63D69EE-4FAA-4086-A1F2-E16A3CB5A512}" type="sibTrans" cxnId="{AF524C38-2FF8-4E36-987F-F487C2129765}">
      <dgm:prSet/>
      <dgm:spPr/>
      <dgm:t>
        <a:bodyPr/>
        <a:lstStyle/>
        <a:p>
          <a:endParaRPr lang="en-IN"/>
        </a:p>
      </dgm:t>
    </dgm:pt>
    <dgm:pt modelId="{C64DA3CE-05E1-4DDA-8A2F-04500B860DAE}" type="parTrans" cxnId="{AF524C38-2FF8-4E36-987F-F487C2129765}">
      <dgm:prSet/>
      <dgm:spPr/>
      <dgm:t>
        <a:bodyPr/>
        <a:lstStyle/>
        <a:p>
          <a:endParaRPr lang="en-IN"/>
        </a:p>
      </dgm:t>
    </dgm:pt>
    <dgm:pt modelId="{08D2ED7C-8662-4045-83F1-505BBC83C5AC}">
      <dgm:prSet phldrT="[Text]" phldr="1"/>
      <dgm:spPr/>
      <dgm:t>
        <a:bodyPr/>
        <a:lstStyle/>
        <a:p>
          <a:endParaRPr lang="en-IN" dirty="0"/>
        </a:p>
      </dgm:t>
    </dgm:pt>
    <dgm:pt modelId="{2D3885B5-011C-4C5C-8AEE-0371DD99EF43}" type="sibTrans" cxnId="{7E82DC45-9102-4C7F-9086-9CC48079CAEF}">
      <dgm:prSet/>
      <dgm:spPr/>
      <dgm:t>
        <a:bodyPr/>
        <a:lstStyle/>
        <a:p>
          <a:endParaRPr lang="en-IN"/>
        </a:p>
      </dgm:t>
    </dgm:pt>
    <dgm:pt modelId="{02AEF281-AE21-4887-83F7-6D53972FBB34}" type="parTrans" cxnId="{7E82DC45-9102-4C7F-9086-9CC48079CAEF}">
      <dgm:prSet/>
      <dgm:spPr/>
      <dgm:t>
        <a:bodyPr/>
        <a:lstStyle/>
        <a:p>
          <a:endParaRPr lang="en-IN"/>
        </a:p>
      </dgm:t>
    </dgm:pt>
    <dgm:pt modelId="{5F5E1F56-193A-46C5-8F90-5C839979FBC8}">
      <dgm:prSet custT="1"/>
      <dgm:spPr>
        <a:solidFill>
          <a:schemeClr val="tx1">
            <a:lumMod val="75000"/>
            <a:lumOff val="25000"/>
          </a:schemeClr>
        </a:solidFill>
      </dgm:spPr>
      <dgm:t>
        <a:bodyPr/>
        <a:lstStyle/>
        <a:p>
          <a:r>
            <a:rPr lang="en-IN" sz="1200" b="1" dirty="0" smtClean="0"/>
            <a:t>41. Mactrics, Annanagar, Chennai</a:t>
          </a:r>
          <a:endParaRPr lang="en-IN" sz="1200" b="1" dirty="0"/>
        </a:p>
      </dgm:t>
    </dgm:pt>
    <dgm:pt modelId="{A61F83CF-4B20-4048-A41E-7E009225FA55}" type="parTrans" cxnId="{EE7B347B-D775-4FEA-939E-9A292979D400}">
      <dgm:prSet/>
      <dgm:spPr/>
      <dgm:t>
        <a:bodyPr/>
        <a:lstStyle/>
        <a:p>
          <a:endParaRPr lang="en-IN"/>
        </a:p>
      </dgm:t>
    </dgm:pt>
    <dgm:pt modelId="{15305096-18E2-4537-92C9-4065ED93DBCB}" type="sibTrans" cxnId="{EE7B347B-D775-4FEA-939E-9A292979D400}">
      <dgm:prSet/>
      <dgm:spPr/>
      <dgm:t>
        <a:bodyPr/>
        <a:lstStyle/>
        <a:p>
          <a:endParaRPr lang="en-IN"/>
        </a:p>
      </dgm:t>
    </dgm:pt>
    <dgm:pt modelId="{C45387F3-C518-4F9A-A001-801C581AC48D}">
      <dgm:prSet custT="1"/>
      <dgm:spPr>
        <a:solidFill>
          <a:schemeClr val="tx1">
            <a:lumMod val="75000"/>
            <a:lumOff val="25000"/>
          </a:schemeClr>
        </a:solidFill>
      </dgm:spPr>
      <dgm:t>
        <a:bodyPr/>
        <a:lstStyle/>
        <a:p>
          <a:r>
            <a:rPr lang="en-IN" sz="1200" b="1" dirty="0" smtClean="0"/>
            <a:t>42. LS Group, </a:t>
          </a:r>
          <a:r>
            <a:rPr lang="en-IN" sz="1200" b="1" dirty="0" err="1" smtClean="0"/>
            <a:t>Theni</a:t>
          </a:r>
          <a:endParaRPr lang="en-IN" sz="1200" b="1" dirty="0"/>
        </a:p>
      </dgm:t>
    </dgm:pt>
    <dgm:pt modelId="{B4AFD18F-C4D2-4AF1-A778-EE9A0B232175}" type="parTrans" cxnId="{E2870E5B-CF9D-4FAC-8E18-29168477BA2B}">
      <dgm:prSet/>
      <dgm:spPr/>
    </dgm:pt>
    <dgm:pt modelId="{A53F8E9F-F1CD-43DC-8485-E0807821A192}" type="sibTrans" cxnId="{E2870E5B-CF9D-4FAC-8E18-29168477BA2B}">
      <dgm:prSet/>
      <dgm:spPr/>
    </dgm:pt>
    <dgm:pt modelId="{0037A2E9-628D-4B8A-BD1B-8F3C06E797F0}">
      <dgm:prSet custT="1"/>
      <dgm:spPr>
        <a:solidFill>
          <a:schemeClr val="tx1">
            <a:lumMod val="75000"/>
            <a:lumOff val="25000"/>
          </a:schemeClr>
        </a:solidFill>
      </dgm:spPr>
      <dgm:t>
        <a:bodyPr/>
        <a:lstStyle/>
        <a:p>
          <a:r>
            <a:rPr lang="en-IN" sz="1200" b="1" dirty="0" smtClean="0"/>
            <a:t>43. Rajas Mall &amp; Cinemas, </a:t>
          </a:r>
          <a:r>
            <a:rPr lang="en-IN" sz="1200" b="1" dirty="0" err="1" smtClean="0"/>
            <a:t>Nagarkoil</a:t>
          </a:r>
          <a:endParaRPr lang="en-IN" sz="1200" b="1" dirty="0"/>
        </a:p>
      </dgm:t>
    </dgm:pt>
    <dgm:pt modelId="{229E9DC2-7A2B-4B98-9847-969D09013B54}" type="parTrans" cxnId="{D30EC442-B466-4E07-8DD2-442E6853694E}">
      <dgm:prSet/>
      <dgm:spPr/>
    </dgm:pt>
    <dgm:pt modelId="{B53435B0-B685-4C9C-AF52-10E2E8658D4F}" type="sibTrans" cxnId="{D30EC442-B466-4E07-8DD2-442E6853694E}">
      <dgm:prSet/>
      <dgm:spPr/>
    </dgm:pt>
    <dgm:pt modelId="{C793E4C7-EE23-4E87-B806-2A0BA64188F0}">
      <dgm:prSet custT="1"/>
      <dgm:spPr>
        <a:solidFill>
          <a:schemeClr val="tx1">
            <a:lumMod val="75000"/>
            <a:lumOff val="25000"/>
          </a:schemeClr>
        </a:solidFill>
      </dgm:spPr>
      <dgm:t>
        <a:bodyPr/>
        <a:lstStyle/>
        <a:p>
          <a:r>
            <a:rPr lang="en-IN" sz="1200" b="1" dirty="0" smtClean="0"/>
            <a:t>44. Right Engg, Padappai</a:t>
          </a:r>
          <a:endParaRPr lang="en-IN" sz="1200" b="1" dirty="0"/>
        </a:p>
      </dgm:t>
    </dgm:pt>
    <dgm:pt modelId="{FB6205DF-5534-4A2B-8C38-E277DA33EF92}" type="parTrans" cxnId="{4BA93488-CEC5-43B5-BE65-108980251466}">
      <dgm:prSet/>
      <dgm:spPr/>
    </dgm:pt>
    <dgm:pt modelId="{86C81E23-BE15-4897-A6DB-6F6CC6B0D950}" type="sibTrans" cxnId="{4BA93488-CEC5-43B5-BE65-108980251466}">
      <dgm:prSet/>
      <dgm:spPr/>
    </dgm:pt>
    <dgm:pt modelId="{ECF55BE1-25EE-4783-AB16-A6AB92BDC7F9}">
      <dgm:prSet custT="1"/>
      <dgm:spPr>
        <a:solidFill>
          <a:schemeClr val="tx1">
            <a:lumMod val="75000"/>
            <a:lumOff val="25000"/>
          </a:schemeClr>
        </a:solidFill>
      </dgm:spPr>
      <dgm:t>
        <a:bodyPr/>
        <a:lstStyle/>
        <a:p>
          <a:r>
            <a:rPr lang="en-IN" sz="1200" b="1" dirty="0" smtClean="0"/>
            <a:t>48. </a:t>
          </a:r>
          <a:r>
            <a:rPr lang="en-IN" sz="1200" b="1" dirty="0" err="1" smtClean="0"/>
            <a:t>Iswarya</a:t>
          </a:r>
          <a:r>
            <a:rPr lang="en-IN" sz="1200" b="1" dirty="0" smtClean="0"/>
            <a:t> Textiles, </a:t>
          </a:r>
          <a:r>
            <a:rPr lang="en-IN" sz="1200" b="1" dirty="0" err="1" smtClean="0"/>
            <a:t>Rajapalayam</a:t>
          </a:r>
          <a:endParaRPr lang="en-IN" sz="1200" b="1" dirty="0"/>
        </a:p>
      </dgm:t>
    </dgm:pt>
    <dgm:pt modelId="{B1A5698D-E1CD-4674-BF1E-F6356EFBF682}" type="parTrans" cxnId="{1B455F1F-A7A2-44C6-9323-B08261943A1F}">
      <dgm:prSet/>
      <dgm:spPr/>
    </dgm:pt>
    <dgm:pt modelId="{FF97E465-24B4-4C89-AB31-ED2A87DF0AD2}" type="sibTrans" cxnId="{1B455F1F-A7A2-44C6-9323-B08261943A1F}">
      <dgm:prSet/>
      <dgm:spPr/>
    </dgm:pt>
    <dgm:pt modelId="{ED947125-6AA6-4ED1-A3F1-67A7262D06BD}">
      <dgm:prSet custT="1"/>
      <dgm:spPr>
        <a:solidFill>
          <a:schemeClr val="tx1">
            <a:lumMod val="75000"/>
            <a:lumOff val="25000"/>
          </a:schemeClr>
        </a:solidFill>
      </dgm:spPr>
      <dgm:t>
        <a:bodyPr/>
        <a:lstStyle/>
        <a:p>
          <a:r>
            <a:rPr lang="en-IN" sz="1200" b="1" dirty="0" smtClean="0"/>
            <a:t>46. INS </a:t>
          </a:r>
          <a:r>
            <a:rPr lang="en-IN" sz="1200" b="1" dirty="0" err="1" smtClean="0"/>
            <a:t>Rajali</a:t>
          </a:r>
          <a:r>
            <a:rPr lang="en-IN" sz="1200" b="1" dirty="0" smtClean="0"/>
            <a:t>, </a:t>
          </a:r>
          <a:r>
            <a:rPr lang="en-IN" sz="1200" b="1" dirty="0" err="1" smtClean="0"/>
            <a:t>Arakkonam</a:t>
          </a:r>
          <a:endParaRPr lang="en-IN" sz="1200" b="1" dirty="0"/>
        </a:p>
      </dgm:t>
    </dgm:pt>
    <dgm:pt modelId="{802DC65E-87C9-45A6-91AF-98C41B973FAE}" type="parTrans" cxnId="{16BB8B2B-2B7E-463F-A3FA-8B8C129E4FE4}">
      <dgm:prSet/>
      <dgm:spPr/>
    </dgm:pt>
    <dgm:pt modelId="{FDD44F7E-2323-4EDB-B21B-FD41E49837E1}" type="sibTrans" cxnId="{16BB8B2B-2B7E-463F-A3FA-8B8C129E4FE4}">
      <dgm:prSet/>
      <dgm:spPr/>
    </dgm:pt>
    <dgm:pt modelId="{749D48C2-BA37-4C4F-BC36-FCA696A5CFC5}">
      <dgm:prSet custT="1"/>
      <dgm:spPr>
        <a:solidFill>
          <a:schemeClr val="tx1">
            <a:lumMod val="75000"/>
            <a:lumOff val="25000"/>
          </a:schemeClr>
        </a:solidFill>
      </dgm:spPr>
      <dgm:t>
        <a:bodyPr/>
        <a:lstStyle/>
        <a:p>
          <a:r>
            <a:rPr lang="en-IN" sz="1200" b="1" dirty="0" smtClean="0"/>
            <a:t>47. SRM College, Chennai</a:t>
          </a:r>
          <a:endParaRPr lang="en-IN" sz="1200" b="1" dirty="0"/>
        </a:p>
      </dgm:t>
    </dgm:pt>
    <dgm:pt modelId="{C8CD40E8-3234-4313-89FB-584572C6098E}" type="parTrans" cxnId="{B2A67C30-05AC-4B35-8205-ABE311E1C975}">
      <dgm:prSet/>
      <dgm:spPr/>
    </dgm:pt>
    <dgm:pt modelId="{1E78D653-168D-485C-9856-8DCD5B569C75}" type="sibTrans" cxnId="{B2A67C30-05AC-4B35-8205-ABE311E1C975}">
      <dgm:prSet/>
      <dgm:spPr/>
    </dgm:pt>
    <dgm:pt modelId="{D43B088E-7C17-4EBB-9B32-1CF6FABA933F}" type="pres">
      <dgm:prSet presAssocID="{9345CC8F-6803-4FFD-BA87-CB8F63F2A4D6}" presName="linearFlow" presStyleCnt="0">
        <dgm:presLayoutVars>
          <dgm:dir/>
          <dgm:animLvl val="lvl"/>
          <dgm:resizeHandles/>
        </dgm:presLayoutVars>
      </dgm:prSet>
      <dgm:spPr/>
      <dgm:t>
        <a:bodyPr/>
        <a:lstStyle/>
        <a:p>
          <a:endParaRPr lang="en-IN"/>
        </a:p>
      </dgm:t>
    </dgm:pt>
    <dgm:pt modelId="{D7AC004B-79B1-4AD7-9D27-D50B311239C6}" type="pres">
      <dgm:prSet presAssocID="{08D2ED7C-8662-4045-83F1-505BBC83C5AC}" presName="compositeNode" presStyleCnt="0">
        <dgm:presLayoutVars>
          <dgm:bulletEnabled val="1"/>
        </dgm:presLayoutVars>
      </dgm:prSet>
      <dgm:spPr/>
    </dgm:pt>
    <dgm:pt modelId="{C0E9312D-17DF-4737-B553-480A353C13DB}" type="pres">
      <dgm:prSet presAssocID="{08D2ED7C-8662-4045-83F1-505BBC83C5AC}" presName="image" presStyleLbl="fgImgPlace1" presStyleIdx="0" presStyleCnt="3"/>
      <dgm:spPr>
        <a:blipFill rotWithShape="1">
          <a:blip xmlns:r="http://schemas.openxmlformats.org/officeDocument/2006/relationships" r:embed="rId1"/>
          <a:stretch>
            <a:fillRect/>
          </a:stretch>
        </a:blipFill>
        <a:ln>
          <a:solidFill>
            <a:schemeClr val="tx1">
              <a:lumMod val="95000"/>
              <a:lumOff val="5000"/>
            </a:schemeClr>
          </a:solidFill>
        </a:ln>
      </dgm:spPr>
      <dgm:t>
        <a:bodyPr/>
        <a:lstStyle/>
        <a:p>
          <a:endParaRPr lang="en-IN"/>
        </a:p>
      </dgm:t>
    </dgm:pt>
    <dgm:pt modelId="{40BFBAFC-EC39-4C82-9B01-B6E7DA278F90}" type="pres">
      <dgm:prSet presAssocID="{08D2ED7C-8662-4045-83F1-505BBC83C5AC}" presName="childNode" presStyleLbl="node1" presStyleIdx="0" presStyleCnt="3" custScaleX="125610" custLinFactNeighborX="-1811" custLinFactNeighborY="724">
        <dgm:presLayoutVars>
          <dgm:bulletEnabled val="1"/>
        </dgm:presLayoutVars>
      </dgm:prSet>
      <dgm:spPr/>
      <dgm:t>
        <a:bodyPr/>
        <a:lstStyle/>
        <a:p>
          <a:endParaRPr lang="en-IN"/>
        </a:p>
      </dgm:t>
    </dgm:pt>
    <dgm:pt modelId="{943F9313-3601-47FD-9BBA-D2FD5F20D7A0}" type="pres">
      <dgm:prSet presAssocID="{08D2ED7C-8662-4045-83F1-505BBC83C5AC}" presName="parentNode" presStyleLbl="revTx" presStyleIdx="0" presStyleCnt="3" custFlipVert="1" custFlipHor="1" custScaleX="8375" custScaleY="1642">
        <dgm:presLayoutVars>
          <dgm:chMax val="0"/>
          <dgm:bulletEnabled val="1"/>
        </dgm:presLayoutVars>
      </dgm:prSet>
      <dgm:spPr/>
      <dgm:t>
        <a:bodyPr/>
        <a:lstStyle/>
        <a:p>
          <a:endParaRPr lang="en-IN"/>
        </a:p>
      </dgm:t>
    </dgm:pt>
    <dgm:pt modelId="{79077766-009F-4A9E-8327-6E63D6A447AB}" type="pres">
      <dgm:prSet presAssocID="{2D3885B5-011C-4C5C-8AEE-0371DD99EF43}" presName="sibTrans" presStyleCnt="0"/>
      <dgm:spPr/>
    </dgm:pt>
    <dgm:pt modelId="{0163B4CA-9AC9-4CF6-BB5A-1F02BE8C0FEE}" type="pres">
      <dgm:prSet presAssocID="{806B16BD-B4C4-4EB8-9FC1-C443D7D9AAB9}" presName="compositeNode" presStyleCnt="0">
        <dgm:presLayoutVars>
          <dgm:bulletEnabled val="1"/>
        </dgm:presLayoutVars>
      </dgm:prSet>
      <dgm:spPr/>
    </dgm:pt>
    <dgm:pt modelId="{2A8834F9-44A6-4A48-ABD3-1D39DE349EFB}" type="pres">
      <dgm:prSet presAssocID="{806B16BD-B4C4-4EB8-9FC1-C443D7D9AAB9}" presName="image" presStyleLbl="fgImgPlace1" presStyleIdx="1" presStyleCnt="3" custScaleY="110279"/>
      <dgm:spPr>
        <a:blipFill rotWithShape="1">
          <a:blip xmlns:r="http://schemas.openxmlformats.org/officeDocument/2006/relationships" r:embed="rId2"/>
          <a:stretch>
            <a:fillRect/>
          </a:stretch>
        </a:blipFill>
        <a:ln>
          <a:solidFill>
            <a:schemeClr val="tx1">
              <a:lumMod val="95000"/>
              <a:lumOff val="5000"/>
            </a:schemeClr>
          </a:solidFill>
        </a:ln>
      </dgm:spPr>
      <dgm:t>
        <a:bodyPr/>
        <a:lstStyle/>
        <a:p>
          <a:endParaRPr lang="en-IN"/>
        </a:p>
      </dgm:t>
    </dgm:pt>
    <dgm:pt modelId="{38A8A1CD-5064-4983-88BD-60E2051795D0}" type="pres">
      <dgm:prSet presAssocID="{806B16BD-B4C4-4EB8-9FC1-C443D7D9AAB9}" presName="childNode" presStyleLbl="node1" presStyleIdx="1" presStyleCnt="3" custScaleX="121232" custLinFactNeighborX="4156" custLinFactNeighborY="2263">
        <dgm:presLayoutVars>
          <dgm:bulletEnabled val="1"/>
        </dgm:presLayoutVars>
      </dgm:prSet>
      <dgm:spPr/>
      <dgm:t>
        <a:bodyPr/>
        <a:lstStyle/>
        <a:p>
          <a:endParaRPr lang="en-IN"/>
        </a:p>
      </dgm:t>
    </dgm:pt>
    <dgm:pt modelId="{D8F7F7FD-E995-4651-B8CD-045DD2EFBD92}" type="pres">
      <dgm:prSet presAssocID="{806B16BD-B4C4-4EB8-9FC1-C443D7D9AAB9}" presName="parentNode" presStyleLbl="revTx" presStyleIdx="1" presStyleCnt="3" custScaleX="8375" custScaleY="10913">
        <dgm:presLayoutVars>
          <dgm:chMax val="0"/>
          <dgm:bulletEnabled val="1"/>
        </dgm:presLayoutVars>
      </dgm:prSet>
      <dgm:spPr/>
      <dgm:t>
        <a:bodyPr/>
        <a:lstStyle/>
        <a:p>
          <a:endParaRPr lang="en-IN"/>
        </a:p>
      </dgm:t>
    </dgm:pt>
    <dgm:pt modelId="{5C980595-926F-4F86-B877-1747AB048AA4}" type="pres">
      <dgm:prSet presAssocID="{E63D69EE-4FAA-4086-A1F2-E16A3CB5A512}" presName="sibTrans" presStyleCnt="0"/>
      <dgm:spPr/>
    </dgm:pt>
    <dgm:pt modelId="{2B9529F5-7B16-4251-851A-4C6E7D65C388}" type="pres">
      <dgm:prSet presAssocID="{09AE3ED7-FB68-497D-A224-17D30842FE64}" presName="compositeNode" presStyleCnt="0">
        <dgm:presLayoutVars>
          <dgm:bulletEnabled val="1"/>
        </dgm:presLayoutVars>
      </dgm:prSet>
      <dgm:spPr/>
    </dgm:pt>
    <dgm:pt modelId="{1379EAA1-C89A-457F-B43A-4B8BC5575C9E}" type="pres">
      <dgm:prSet presAssocID="{09AE3ED7-FB68-497D-A224-17D30842FE64}" presName="image" presStyleLbl="fgImgPlace1" presStyleIdx="2" presStyleCnt="3"/>
      <dgm:spPr>
        <a:blipFill rotWithShape="1">
          <a:blip xmlns:r="http://schemas.openxmlformats.org/officeDocument/2006/relationships" r:embed="rId3"/>
          <a:stretch>
            <a:fillRect/>
          </a:stretch>
        </a:blipFill>
        <a:ln>
          <a:solidFill>
            <a:schemeClr val="tx1">
              <a:lumMod val="95000"/>
              <a:lumOff val="5000"/>
            </a:schemeClr>
          </a:solidFill>
        </a:ln>
      </dgm:spPr>
      <dgm:t>
        <a:bodyPr/>
        <a:lstStyle/>
        <a:p>
          <a:endParaRPr lang="en-IN"/>
        </a:p>
      </dgm:t>
    </dgm:pt>
    <dgm:pt modelId="{A499C625-895D-4EA7-93FF-6823131C5DC5}" type="pres">
      <dgm:prSet presAssocID="{09AE3ED7-FB68-497D-A224-17D30842FE64}" presName="childNode" presStyleLbl="node1" presStyleIdx="2" presStyleCnt="3" custScaleX="131894">
        <dgm:presLayoutVars>
          <dgm:bulletEnabled val="1"/>
        </dgm:presLayoutVars>
      </dgm:prSet>
      <dgm:spPr/>
      <dgm:t>
        <a:bodyPr/>
        <a:lstStyle/>
        <a:p>
          <a:endParaRPr lang="en-IN"/>
        </a:p>
      </dgm:t>
    </dgm:pt>
    <dgm:pt modelId="{4449F2CD-D1D0-4B7D-955E-4D34CAFF1BDC}" type="pres">
      <dgm:prSet presAssocID="{09AE3ED7-FB68-497D-A224-17D30842FE64}" presName="parentNode" presStyleLbl="revTx" presStyleIdx="2" presStyleCnt="3" custFlipVert="1" custFlipHor="1" custScaleX="8375" custScaleY="7919">
        <dgm:presLayoutVars>
          <dgm:chMax val="0"/>
          <dgm:bulletEnabled val="1"/>
        </dgm:presLayoutVars>
      </dgm:prSet>
      <dgm:spPr/>
      <dgm:t>
        <a:bodyPr/>
        <a:lstStyle/>
        <a:p>
          <a:endParaRPr lang="en-IN"/>
        </a:p>
      </dgm:t>
    </dgm:pt>
  </dgm:ptLst>
  <dgm:cxnLst>
    <dgm:cxn modelId="{F7AB8F8A-D5D4-4436-B3C8-25A1D4F8AB31}" srcId="{08D2ED7C-8662-4045-83F1-505BBC83C5AC}" destId="{FE756539-4607-4E3A-AAF8-CA132CB37424}" srcOrd="12" destOrd="0" parTransId="{E41B9C8F-4ACB-4C21-A344-0A6ADBE5EAC3}" sibTransId="{27F056C5-23BA-46F0-BF6A-490B651336DA}"/>
    <dgm:cxn modelId="{35CFCBB2-5069-4D25-837F-526A5771521B}" srcId="{806B16BD-B4C4-4EB8-9FC1-C443D7D9AAB9}" destId="{B61F9887-75D8-43B1-81C8-BB42F5E2C930}" srcOrd="12" destOrd="0" parTransId="{C73EF8F2-45C9-49CA-8E22-23C48FA556D4}" sibTransId="{4CB97804-5A2D-4B25-805B-DF0B5EE5C20A}"/>
    <dgm:cxn modelId="{B78345C9-39F4-4475-A429-5AB9262A8EB9}" type="presOf" srcId="{46E821B3-9989-4F30-ABF4-24C757A5110C}" destId="{A499C625-895D-4EA7-93FF-6823131C5DC5}" srcOrd="0" destOrd="12" presId="urn:microsoft.com/office/officeart/2005/8/layout/hList2#1"/>
    <dgm:cxn modelId="{78A2E861-3A6C-447D-85AC-43BBCC8106D5}" type="presOf" srcId="{A71CA426-427A-4E8C-A554-7FAF9A7A27F2}" destId="{40BFBAFC-EC39-4C82-9B01-B6E7DA278F90}" srcOrd="0" destOrd="9" presId="urn:microsoft.com/office/officeart/2005/8/layout/hList2#1"/>
    <dgm:cxn modelId="{269BA793-E91D-4D58-AADD-218D5324E3C5}" type="presOf" srcId="{3E13ACF1-8034-4E1A-90B0-03067F2848C4}" destId="{40BFBAFC-EC39-4C82-9B01-B6E7DA278F90}" srcOrd="0" destOrd="4" presId="urn:microsoft.com/office/officeart/2005/8/layout/hList2#1"/>
    <dgm:cxn modelId="{7FF6E229-DEF0-4856-AB24-C31369A2F60B}" srcId="{09AE3ED7-FB68-497D-A224-17D30842FE64}" destId="{290F83A1-3F60-459D-985D-9A05CCB6038E}" srcOrd="5" destOrd="0" parTransId="{7F0A4F3D-35E5-4029-8207-15124FF63519}" sibTransId="{17F07BD6-3E04-493C-A631-C109866A8B2D}"/>
    <dgm:cxn modelId="{BB049F87-2478-420D-A789-439BC7BD9ADA}" srcId="{09AE3ED7-FB68-497D-A224-17D30842FE64}" destId="{6CC78ED0-7FA4-408D-9088-7D378D473EEB}" srcOrd="1" destOrd="0" parTransId="{C8B206D6-363C-403B-85DF-8F028BFDFF5A}" sibTransId="{26CBFF43-1BCB-47FB-8582-C4C2B03F119E}"/>
    <dgm:cxn modelId="{A2ED7740-9159-42B8-BA8E-01CA583B6B64}" type="presOf" srcId="{6879C854-83B6-4242-AED7-D6460A1B0454}" destId="{38A8A1CD-5064-4983-88BD-60E2051795D0}" srcOrd="0" destOrd="8" presId="urn:microsoft.com/office/officeart/2005/8/layout/hList2#1"/>
    <dgm:cxn modelId="{CE1DC3C2-EFED-4D03-AA4E-C3FD7CCE5A30}" srcId="{08D2ED7C-8662-4045-83F1-505BBC83C5AC}" destId="{69956701-DEBC-44D9-884D-B8B717F5A384}" srcOrd="10" destOrd="0" parTransId="{80E8A312-110B-4175-ACA3-3649219B87CA}" sibTransId="{0E8DCEA2-20A7-46FD-8545-61EA7212CACC}"/>
    <dgm:cxn modelId="{15CE370E-7741-46B0-B389-40A2E3DD5D65}" type="presOf" srcId="{09AE3ED7-FB68-497D-A224-17D30842FE64}" destId="{4449F2CD-D1D0-4B7D-955E-4D34CAFF1BDC}" srcOrd="0" destOrd="0" presId="urn:microsoft.com/office/officeart/2005/8/layout/hList2#1"/>
    <dgm:cxn modelId="{FC478401-D47F-46A5-AAD0-0567D25DE4DA}" type="presOf" srcId="{FE91EBDD-1EA1-4EBD-82FF-92AEA6592C59}" destId="{A499C625-895D-4EA7-93FF-6823131C5DC5}" srcOrd="0" destOrd="9" presId="urn:microsoft.com/office/officeart/2005/8/layout/hList2#1"/>
    <dgm:cxn modelId="{803E428C-55E0-41D3-8864-C5BAD6876596}" type="presOf" srcId="{D8AC8DDE-3014-4800-8C76-69D689520A7D}" destId="{40BFBAFC-EC39-4C82-9B01-B6E7DA278F90}" srcOrd="0" destOrd="1" presId="urn:microsoft.com/office/officeart/2005/8/layout/hList2#1"/>
    <dgm:cxn modelId="{EDD5744B-21B8-4B06-81F4-A44A302565B6}" srcId="{806B16BD-B4C4-4EB8-9FC1-C443D7D9AAB9}" destId="{474BFCD7-921A-4AFF-B207-192E38E8B2A3}" srcOrd="2" destOrd="0" parTransId="{1A6F04DE-5FCD-482B-AC57-EB49E868834A}" sibTransId="{BBB9D523-914B-48FC-8532-AAA527DEA045}"/>
    <dgm:cxn modelId="{AD2FB5AA-496E-496E-81CF-C3D92EC4FF4B}" type="presOf" srcId="{290F83A1-3F60-459D-985D-9A05CCB6038E}" destId="{A499C625-895D-4EA7-93FF-6823131C5DC5}" srcOrd="0" destOrd="5" presId="urn:microsoft.com/office/officeart/2005/8/layout/hList2#1"/>
    <dgm:cxn modelId="{4D08E8D1-948B-4E0E-8483-20743AB238D1}" srcId="{08D2ED7C-8662-4045-83F1-505BBC83C5AC}" destId="{61093E78-267B-44EF-BDDF-B3295097E8CA}" srcOrd="2" destOrd="0" parTransId="{291E3C77-19B5-4E24-803F-258D279133FF}" sibTransId="{790B2E30-A232-4535-A465-33BD55353C49}"/>
    <dgm:cxn modelId="{4D476E46-95D0-44C8-A512-3EC08C3C5F34}" srcId="{806B16BD-B4C4-4EB8-9FC1-C443D7D9AAB9}" destId="{6879C854-83B6-4242-AED7-D6460A1B0454}" srcOrd="8" destOrd="0" parTransId="{0F49DB07-6D8D-41FA-9FBF-07BAFD26DEAD}" sibTransId="{F68B069B-94AC-4491-B9A2-C82B6C509A69}"/>
    <dgm:cxn modelId="{827F4600-DD68-4619-9CE3-AD5C9E532726}" type="presOf" srcId="{FE756539-4607-4E3A-AAF8-CA132CB37424}" destId="{40BFBAFC-EC39-4C82-9B01-B6E7DA278F90}" srcOrd="0" destOrd="12" presId="urn:microsoft.com/office/officeart/2005/8/layout/hList2#1"/>
    <dgm:cxn modelId="{BDDD20B1-2FFA-4ECF-B71E-D0512AC89FC4}" srcId="{08D2ED7C-8662-4045-83F1-505BBC83C5AC}" destId="{3E13ACF1-8034-4E1A-90B0-03067F2848C4}" srcOrd="4" destOrd="0" parTransId="{9AFF1DEB-32DB-4C1B-BFED-33C4558D4E9E}" sibTransId="{E24923F2-E7F2-4AED-8CCE-9ED3463F7B2B}"/>
    <dgm:cxn modelId="{4BA93488-CEC5-43B5-BE65-108980251466}" srcId="{09AE3ED7-FB68-497D-A224-17D30842FE64}" destId="{C793E4C7-EE23-4E87-B806-2A0BA64188F0}" srcOrd="16" destOrd="0" parTransId="{FB6205DF-5534-4A2B-8C38-E277DA33EF92}" sibTransId="{86C81E23-BE15-4897-A6DB-6F6CC6B0D950}"/>
    <dgm:cxn modelId="{70F06080-A605-4523-8674-AB7720899767}" type="presOf" srcId="{B61F9887-75D8-43B1-81C8-BB42F5E2C930}" destId="{38A8A1CD-5064-4983-88BD-60E2051795D0}" srcOrd="0" destOrd="12" presId="urn:microsoft.com/office/officeart/2005/8/layout/hList2#1"/>
    <dgm:cxn modelId="{47C38E91-4BE1-4E5C-92F2-394F112AB707}" srcId="{9345CC8F-6803-4FFD-BA87-CB8F63F2A4D6}" destId="{09AE3ED7-FB68-497D-A224-17D30842FE64}" srcOrd="2" destOrd="0" parTransId="{991ECFF6-FD83-4114-A525-D4D45AD21F03}" sibTransId="{CE2D55A7-A05F-4B6C-B195-794FED9FA49E}"/>
    <dgm:cxn modelId="{42601F69-9B8F-45C7-86F6-C75B23104420}" srcId="{09AE3ED7-FB68-497D-A224-17D30842FE64}" destId="{46E821B3-9989-4F30-ABF4-24C757A5110C}" srcOrd="12" destOrd="0" parTransId="{2A59ADD4-F685-4CE0-A47E-370931F94939}" sibTransId="{F0DE5235-938E-4DEF-8210-9CDFD68C5D98}"/>
    <dgm:cxn modelId="{3269C270-228A-487E-9575-AD53C23F425D}" srcId="{806B16BD-B4C4-4EB8-9FC1-C443D7D9AAB9}" destId="{9B500E25-3E32-428E-B7B9-D4B77EAF8C66}" srcOrd="7" destOrd="0" parTransId="{B1B2CE09-2759-4F64-900D-F3C0BE66612E}" sibTransId="{246B9A37-90F2-4FD8-BCA4-13C88ADAEB7B}"/>
    <dgm:cxn modelId="{2F75E4A4-6C8B-4186-88DC-DA2F5123ADE8}" srcId="{806B16BD-B4C4-4EB8-9FC1-C443D7D9AAB9}" destId="{AC3F9F2F-384D-45C8-9BC0-6792443CFFD6}" srcOrd="11" destOrd="0" parTransId="{E90891C4-4EF1-4C82-BD5E-55EF26F83B9B}" sibTransId="{79F1CD5D-2BFF-4372-9FD7-70A82125CC4C}"/>
    <dgm:cxn modelId="{DE2F83E1-0EC7-4B89-9485-BB953F361C63}" srcId="{08D2ED7C-8662-4045-83F1-505BBC83C5AC}" destId="{52A5D790-F8D9-4AFF-B5B4-1E2242466F6C}" srcOrd="0" destOrd="0" parTransId="{4A50A7F4-B997-45B8-AD5E-ACCF9924105E}" sibTransId="{242CAA0E-082A-4309-B0CA-1937130D15C0}"/>
    <dgm:cxn modelId="{526AB475-81E8-492F-8908-216B8EE8B3A0}" type="presOf" srcId="{167B2664-B2B8-463E-B8A5-6CE9CF6D171B}" destId="{A499C625-895D-4EA7-93FF-6823131C5DC5}" srcOrd="0" destOrd="0" presId="urn:microsoft.com/office/officeart/2005/8/layout/hList2#1"/>
    <dgm:cxn modelId="{F9A04335-6088-4BEA-830F-467EFF2AD3C3}" type="presOf" srcId="{6A968147-49B5-4B7E-810E-AE00556366D6}" destId="{A499C625-895D-4EA7-93FF-6823131C5DC5}" srcOrd="0" destOrd="7" presId="urn:microsoft.com/office/officeart/2005/8/layout/hList2#1"/>
    <dgm:cxn modelId="{BF9A210C-851C-45B0-8645-54F03818C1E4}" type="presOf" srcId="{0037A2E9-628D-4B8A-BD1B-8F3C06E797F0}" destId="{A499C625-895D-4EA7-93FF-6823131C5DC5}" srcOrd="0" destOrd="15" presId="urn:microsoft.com/office/officeart/2005/8/layout/hList2#1"/>
    <dgm:cxn modelId="{271BC070-0D4F-4019-B1E1-EF9410435375}" srcId="{09AE3ED7-FB68-497D-A224-17D30842FE64}" destId="{10C6EB16-3B40-4821-BDDB-ADF51DC25369}" srcOrd="4" destOrd="0" parTransId="{12CDAC59-5432-40C6-AF2F-D53C1257BBE5}" sibTransId="{14E85E66-D239-4A44-94CF-831E0A4A45B9}"/>
    <dgm:cxn modelId="{B2A67C30-05AC-4B35-8205-ABE311E1C975}" srcId="{09AE3ED7-FB68-497D-A224-17D30842FE64}" destId="{749D48C2-BA37-4C4F-BC36-FCA696A5CFC5}" srcOrd="18" destOrd="0" parTransId="{C8CD40E8-3234-4313-89FB-584572C6098E}" sibTransId="{1E78D653-168D-485C-9856-8DCD5B569C75}"/>
    <dgm:cxn modelId="{DCA1B7FD-1CC6-42B7-86F1-CA20A73BB21B}" type="presOf" srcId="{74968DA1-B5D9-4855-B871-5D19AE0A872A}" destId="{A499C625-895D-4EA7-93FF-6823131C5DC5}" srcOrd="0" destOrd="6" presId="urn:microsoft.com/office/officeart/2005/8/layout/hList2#1"/>
    <dgm:cxn modelId="{7E82DC45-9102-4C7F-9086-9CC48079CAEF}" srcId="{9345CC8F-6803-4FFD-BA87-CB8F63F2A4D6}" destId="{08D2ED7C-8662-4045-83F1-505BBC83C5AC}" srcOrd="0" destOrd="0" parTransId="{02AEF281-AE21-4887-83F7-6D53972FBB34}" sibTransId="{2D3885B5-011C-4C5C-8AEE-0371DD99EF43}"/>
    <dgm:cxn modelId="{DB3CA459-98C3-49DC-973A-02626B31E6DF}" srcId="{08D2ED7C-8662-4045-83F1-505BBC83C5AC}" destId="{1E83C3BD-6800-493A-B880-00A08D8367DA}" srcOrd="6" destOrd="0" parTransId="{8B058726-F71A-4512-BB07-36119F5FAA35}" sibTransId="{90AFABF3-D191-4DF0-9470-08F96473DF65}"/>
    <dgm:cxn modelId="{09981DF3-29F9-4987-8C19-C7BA434AE459}" type="presOf" srcId="{9345CC8F-6803-4FFD-BA87-CB8F63F2A4D6}" destId="{D43B088E-7C17-4EBB-9B32-1CF6FABA933F}" srcOrd="0" destOrd="0" presId="urn:microsoft.com/office/officeart/2005/8/layout/hList2#1"/>
    <dgm:cxn modelId="{7E52426F-6F53-4F90-B18A-62C429A53074}" srcId="{806B16BD-B4C4-4EB8-9FC1-C443D7D9AAB9}" destId="{1018953D-121D-411C-8041-7282703324EC}" srcOrd="0" destOrd="0" parTransId="{0D937583-AE94-423F-BCD9-882CBEF68411}" sibTransId="{FA282F03-2BF9-4944-B0ED-41A0CF6288C7}"/>
    <dgm:cxn modelId="{7BC58581-CF34-410C-8037-CAAF6CAAE026}" type="presOf" srcId="{C793E4C7-EE23-4E87-B806-2A0BA64188F0}" destId="{A499C625-895D-4EA7-93FF-6823131C5DC5}" srcOrd="0" destOrd="16" presId="urn:microsoft.com/office/officeart/2005/8/layout/hList2#1"/>
    <dgm:cxn modelId="{2D4AA77B-8AB1-4220-9FC9-BE1E57367DCE}" srcId="{08D2ED7C-8662-4045-83F1-505BBC83C5AC}" destId="{39089310-975A-41A6-89C4-84357D865465}" srcOrd="11" destOrd="0" parTransId="{DDD50A1B-7D8A-4CD7-9AED-25D85E6CB78C}" sibTransId="{9068B6D2-CD16-44E8-A5BA-6D75EBBECCD1}"/>
    <dgm:cxn modelId="{D325EAED-0695-4086-AF17-3CB96A5C0198}" type="presOf" srcId="{5546D671-8E71-4510-A1FA-F586BFF0C42C}" destId="{38A8A1CD-5064-4983-88BD-60E2051795D0}" srcOrd="0" destOrd="5" presId="urn:microsoft.com/office/officeart/2005/8/layout/hList2#1"/>
    <dgm:cxn modelId="{92ACE56E-6BBD-42B2-AB78-98F238239FFD}" srcId="{09AE3ED7-FB68-497D-A224-17D30842FE64}" destId="{FE91EBDD-1EA1-4EBD-82FF-92AEA6592C59}" srcOrd="9" destOrd="0" parTransId="{33711A6C-A5AF-4A8D-B793-A6D67F39BE43}" sibTransId="{B1C82B82-3F8D-4CAA-BD25-FA0CD19F6BE7}"/>
    <dgm:cxn modelId="{B5C11815-4DA2-46C6-9665-300407A4A062}" type="presOf" srcId="{69956701-DEBC-44D9-884D-B8B717F5A384}" destId="{40BFBAFC-EC39-4C82-9B01-B6E7DA278F90}" srcOrd="0" destOrd="10" presId="urn:microsoft.com/office/officeart/2005/8/layout/hList2#1"/>
    <dgm:cxn modelId="{C5BAB7EB-1E66-4662-9A2F-917118F3517E}" type="presOf" srcId="{1F7477BF-02A5-49E9-8E6C-2786619EF860}" destId="{A499C625-895D-4EA7-93FF-6823131C5DC5}" srcOrd="0" destOrd="2" presId="urn:microsoft.com/office/officeart/2005/8/layout/hList2#1"/>
    <dgm:cxn modelId="{0C0D8363-C5F5-4ACE-8C54-ABDD9FD5DFE0}" type="presOf" srcId="{E495D74F-077A-48D3-B806-131B73B41CF7}" destId="{40BFBAFC-EC39-4C82-9B01-B6E7DA278F90}" srcOrd="0" destOrd="8" presId="urn:microsoft.com/office/officeart/2005/8/layout/hList2#1"/>
    <dgm:cxn modelId="{E2870E5B-CF9D-4FAC-8E18-29168477BA2B}" srcId="{09AE3ED7-FB68-497D-A224-17D30842FE64}" destId="{C45387F3-C518-4F9A-A001-801C581AC48D}" srcOrd="14" destOrd="0" parTransId="{B4AFD18F-C4D2-4AF1-A778-EE9A0B232175}" sibTransId="{A53F8E9F-F1CD-43DC-8485-E0807821A192}"/>
    <dgm:cxn modelId="{228162D9-082E-41A8-ABD7-57D7AA982FB0}" srcId="{806B16BD-B4C4-4EB8-9FC1-C443D7D9AAB9}" destId="{C36C79CA-8B49-4785-AD35-3946A442651D}" srcOrd="3" destOrd="0" parTransId="{26C0FF11-F5C3-4248-984E-DDAF674CC37A}" sibTransId="{E601FA31-2540-4A5C-AF55-1FE0AAF80270}"/>
    <dgm:cxn modelId="{5534DBDF-87B0-4B31-9C2B-FC8136BBC606}" srcId="{09AE3ED7-FB68-497D-A224-17D30842FE64}" destId="{6A968147-49B5-4B7E-810E-AE00556366D6}" srcOrd="7" destOrd="0" parTransId="{DE9ACCB6-9277-4A9A-8A26-B0341F1A86F7}" sibTransId="{4D2B1A0E-D004-4156-8A20-CC2139C74CF7}"/>
    <dgm:cxn modelId="{24B48810-A3BC-411B-98B1-CAF50451B6F6}" type="presOf" srcId="{EB022C55-AC09-4AC0-974D-25791D7F0263}" destId="{40BFBAFC-EC39-4C82-9B01-B6E7DA278F90}" srcOrd="0" destOrd="5" presId="urn:microsoft.com/office/officeart/2005/8/layout/hList2#1"/>
    <dgm:cxn modelId="{1825F3D3-05D5-4E8A-944E-24D0673BA832}" srcId="{09AE3ED7-FB68-497D-A224-17D30842FE64}" destId="{79A4E5B6-A96F-4EA2-95BC-0D0A7827141F}" srcOrd="11" destOrd="0" parTransId="{1FA026B8-7D52-4549-B297-A008F689BDAC}" sibTransId="{2DF3F114-824C-4D06-92C6-2E9D91743998}"/>
    <dgm:cxn modelId="{EE7B347B-D775-4FEA-939E-9A292979D400}" srcId="{09AE3ED7-FB68-497D-A224-17D30842FE64}" destId="{5F5E1F56-193A-46C5-8F90-5C839979FBC8}" srcOrd="13" destOrd="0" parTransId="{A61F83CF-4B20-4048-A41E-7E009225FA55}" sibTransId="{15305096-18E2-4537-92C9-4065ED93DBCB}"/>
    <dgm:cxn modelId="{11252549-C33D-4770-A0EE-5004B0745C1C}" type="presOf" srcId="{C8F52636-76E5-4F92-87E3-D761631D8878}" destId="{A499C625-895D-4EA7-93FF-6823131C5DC5}" srcOrd="0" destOrd="3" presId="urn:microsoft.com/office/officeart/2005/8/layout/hList2#1"/>
    <dgm:cxn modelId="{DB6C36FF-3AB4-4322-A646-AF6E542FE174}" srcId="{806B16BD-B4C4-4EB8-9FC1-C443D7D9AAB9}" destId="{5546D671-8E71-4510-A1FA-F586BFF0C42C}" srcOrd="5" destOrd="0" parTransId="{9531D35D-9C3A-4B9C-884E-829D8B78B09C}" sibTransId="{C38A3211-F665-47FC-9F4F-A63F12E1F77F}"/>
    <dgm:cxn modelId="{7BC4B236-DDDD-4529-A8C0-11CEBAF2772D}" type="presOf" srcId="{10C6EB16-3B40-4821-BDDB-ADF51DC25369}" destId="{A499C625-895D-4EA7-93FF-6823131C5DC5}" srcOrd="0" destOrd="4" presId="urn:microsoft.com/office/officeart/2005/8/layout/hList2#1"/>
    <dgm:cxn modelId="{EB3B1770-9035-4126-9FAE-DB3802157C38}" type="presOf" srcId="{F3789C81-D342-4D9F-B847-81D11A02C421}" destId="{40BFBAFC-EC39-4C82-9B01-B6E7DA278F90}" srcOrd="0" destOrd="3" presId="urn:microsoft.com/office/officeart/2005/8/layout/hList2#1"/>
    <dgm:cxn modelId="{1298B61F-4315-4758-AB99-16C7355CC1D1}" srcId="{806B16BD-B4C4-4EB8-9FC1-C443D7D9AAB9}" destId="{0F8F32CE-AB30-40C7-9946-BBDF0DF224DD}" srcOrd="4" destOrd="0" parTransId="{D8C3BC97-B2D9-4156-A5B5-9860BCE34739}" sibTransId="{D7960CE3-0EB3-4B6B-B099-3039FD8E5DD6}"/>
    <dgm:cxn modelId="{1B455F1F-A7A2-44C6-9323-B08261943A1F}" srcId="{09AE3ED7-FB68-497D-A224-17D30842FE64}" destId="{ECF55BE1-25EE-4783-AB16-A6AB92BDC7F9}" srcOrd="19" destOrd="0" parTransId="{B1A5698D-E1CD-4674-BF1E-F6356EFBF682}" sibTransId="{FF97E465-24B4-4C89-AB31-ED2A87DF0AD2}"/>
    <dgm:cxn modelId="{ED77EEB6-32EF-49CC-B83B-A815C26089F8}" type="presOf" srcId="{1E83C3BD-6800-493A-B880-00A08D8367DA}" destId="{40BFBAFC-EC39-4C82-9B01-B6E7DA278F90}" srcOrd="0" destOrd="6" presId="urn:microsoft.com/office/officeart/2005/8/layout/hList2#1"/>
    <dgm:cxn modelId="{D4715F45-4CE4-4AEA-BDB0-3BDD32FB7DE7}" type="presOf" srcId="{474BFCD7-921A-4AFF-B207-192E38E8B2A3}" destId="{38A8A1CD-5064-4983-88BD-60E2051795D0}" srcOrd="0" destOrd="2" presId="urn:microsoft.com/office/officeart/2005/8/layout/hList2#1"/>
    <dgm:cxn modelId="{F5DF996A-B852-4AEB-9E36-D7D62E8C2D74}" srcId="{806B16BD-B4C4-4EB8-9FC1-C443D7D9AAB9}" destId="{424DC4D9-648B-47A9-A041-776C46CB48CF}" srcOrd="1" destOrd="0" parTransId="{184877A1-4867-4BF1-A943-C114779B9445}" sibTransId="{56047DD7-30A2-42AF-94EB-A63F4609A288}"/>
    <dgm:cxn modelId="{851A0763-05CB-46FF-AA37-B2196E3B8C59}" srcId="{806B16BD-B4C4-4EB8-9FC1-C443D7D9AAB9}" destId="{1B610C54-E986-4CF4-AC54-27D96CAA0FD0}" srcOrd="10" destOrd="0" parTransId="{58AFEA19-301C-4F18-BE56-8D2A305E3A82}" sibTransId="{930CC73C-8560-4D99-BD64-B09E72ADEEAC}"/>
    <dgm:cxn modelId="{1AE795E2-F790-4787-8BD8-58077AB66F84}" srcId="{09AE3ED7-FB68-497D-A224-17D30842FE64}" destId="{C8F52636-76E5-4F92-87E3-D761631D8878}" srcOrd="3" destOrd="0" parTransId="{8382802D-D851-464B-BD67-12A49E308BF7}" sibTransId="{D1033612-5244-4F46-9F7E-C016DE33941D}"/>
    <dgm:cxn modelId="{E5F3C9E6-113C-43F2-B33E-51DE912FE3BB}" type="presOf" srcId="{749D48C2-BA37-4C4F-BC36-FCA696A5CFC5}" destId="{A499C625-895D-4EA7-93FF-6823131C5DC5}" srcOrd="0" destOrd="18" presId="urn:microsoft.com/office/officeart/2005/8/layout/hList2#1"/>
    <dgm:cxn modelId="{51DE0396-1797-4B86-A874-A7005C0A0974}" type="presOf" srcId="{CB5BB149-37F2-4AF3-8155-D241223F1177}" destId="{40BFBAFC-EC39-4C82-9B01-B6E7DA278F90}" srcOrd="0" destOrd="7" presId="urn:microsoft.com/office/officeart/2005/8/layout/hList2#1"/>
    <dgm:cxn modelId="{EA8ECAD5-D08D-4E70-804E-72E58ED9BC78}" type="presOf" srcId="{ECF55BE1-25EE-4783-AB16-A6AB92BDC7F9}" destId="{A499C625-895D-4EA7-93FF-6823131C5DC5}" srcOrd="0" destOrd="19" presId="urn:microsoft.com/office/officeart/2005/8/layout/hList2#1"/>
    <dgm:cxn modelId="{A2542C00-66FF-4DFB-AF60-76C050FEE65B}" type="presOf" srcId="{9B500E25-3E32-428E-B7B9-D4B77EAF8C66}" destId="{38A8A1CD-5064-4983-88BD-60E2051795D0}" srcOrd="0" destOrd="7" presId="urn:microsoft.com/office/officeart/2005/8/layout/hList2#1"/>
    <dgm:cxn modelId="{968FFBFE-8BB4-4FDE-9188-126D742E594D}" srcId="{806B16BD-B4C4-4EB8-9FC1-C443D7D9AAB9}" destId="{6878CAC3-07DC-48E2-A858-BD0DDF8DB740}" srcOrd="9" destOrd="0" parTransId="{74958233-E095-499B-AF8D-88B54614087C}" sibTransId="{5D49EAC6-898C-467E-AEF5-241963A94A24}"/>
    <dgm:cxn modelId="{D9E61A5F-10D1-4353-93DB-23A34AF3059B}" type="presOf" srcId="{1018953D-121D-411C-8041-7282703324EC}" destId="{38A8A1CD-5064-4983-88BD-60E2051795D0}" srcOrd="0" destOrd="0" presId="urn:microsoft.com/office/officeart/2005/8/layout/hList2#1"/>
    <dgm:cxn modelId="{A31C1B6F-CE5F-407C-ACDF-DC620AEA7A9E}" type="presOf" srcId="{6878CAC3-07DC-48E2-A858-BD0DDF8DB740}" destId="{38A8A1CD-5064-4983-88BD-60E2051795D0}" srcOrd="0" destOrd="9" presId="urn:microsoft.com/office/officeart/2005/8/layout/hList2#1"/>
    <dgm:cxn modelId="{4B053076-CDAD-47BD-8FC5-0B72B2611158}" srcId="{08D2ED7C-8662-4045-83F1-505BBC83C5AC}" destId="{EB022C55-AC09-4AC0-974D-25791D7F0263}" srcOrd="5" destOrd="0" parTransId="{B4214656-82A2-4684-A974-3E163DBC7909}" sibTransId="{8588AAA6-3A8D-43DC-A8DA-6341ED46248D}"/>
    <dgm:cxn modelId="{1ABFB43A-7E83-4DA0-91BB-5D00135049E9}" type="presOf" srcId="{5F5E1F56-193A-46C5-8F90-5C839979FBC8}" destId="{A499C625-895D-4EA7-93FF-6823131C5DC5}" srcOrd="0" destOrd="13" presId="urn:microsoft.com/office/officeart/2005/8/layout/hList2#1"/>
    <dgm:cxn modelId="{520F5E21-9641-4BF5-B0E1-F18C4684F01D}" type="presOf" srcId="{CEC8F04C-3306-40EA-B935-341E57B9DE13}" destId="{40BFBAFC-EC39-4C82-9B01-B6E7DA278F90}" srcOrd="0" destOrd="13" presId="urn:microsoft.com/office/officeart/2005/8/layout/hList2#1"/>
    <dgm:cxn modelId="{E8532B12-852B-4DB0-B415-3EA40743BAE6}" type="presOf" srcId="{0F8F32CE-AB30-40C7-9946-BBDF0DF224DD}" destId="{38A8A1CD-5064-4983-88BD-60E2051795D0}" srcOrd="0" destOrd="4" presId="urn:microsoft.com/office/officeart/2005/8/layout/hList2#1"/>
    <dgm:cxn modelId="{5FFDB271-7A97-4AEF-A0CB-FEA60CE4822F}" srcId="{09AE3ED7-FB68-497D-A224-17D30842FE64}" destId="{167B2664-B2B8-463E-B8A5-6CE9CF6D171B}" srcOrd="0" destOrd="0" parTransId="{C39B6ED0-6216-4008-988B-ECF5B0BBDAD4}" sibTransId="{2F68ADC4-3EFD-4B96-AF67-473514C11D55}"/>
    <dgm:cxn modelId="{00A97176-08C9-461C-9385-8B693021DDFF}" type="presOf" srcId="{79A4E5B6-A96F-4EA2-95BC-0D0A7827141F}" destId="{A499C625-895D-4EA7-93FF-6823131C5DC5}" srcOrd="0" destOrd="11" presId="urn:microsoft.com/office/officeart/2005/8/layout/hList2#1"/>
    <dgm:cxn modelId="{FE4CF3CD-B3F7-43A4-8520-7A9C6B02FB59}" srcId="{08D2ED7C-8662-4045-83F1-505BBC83C5AC}" destId="{CEC8F04C-3306-40EA-B935-341E57B9DE13}" srcOrd="13" destOrd="0" parTransId="{6EC43ECA-0C10-44FC-BF9B-FC0FD6D9A449}" sibTransId="{9D670D35-7F0A-44D1-BA21-921FF514E8EF}"/>
    <dgm:cxn modelId="{D30EC442-B466-4E07-8DD2-442E6853694E}" srcId="{09AE3ED7-FB68-497D-A224-17D30842FE64}" destId="{0037A2E9-628D-4B8A-BD1B-8F3C06E797F0}" srcOrd="15" destOrd="0" parTransId="{229E9DC2-7A2B-4B98-9847-969D09013B54}" sibTransId="{B53435B0-B685-4C9C-AF52-10E2E8658D4F}"/>
    <dgm:cxn modelId="{AEFADDD7-26CC-40FD-BE15-B581EFA15F91}" srcId="{08D2ED7C-8662-4045-83F1-505BBC83C5AC}" destId="{CB5BB149-37F2-4AF3-8155-D241223F1177}" srcOrd="7" destOrd="0" parTransId="{6F11185C-2F3F-437E-B18E-0E81CEEEDDEA}" sibTransId="{7CB8B33A-2FAF-4EE7-B38D-D8FB952AE6B7}"/>
    <dgm:cxn modelId="{AF524C38-2FF8-4E36-987F-F487C2129765}" srcId="{9345CC8F-6803-4FFD-BA87-CB8F63F2A4D6}" destId="{806B16BD-B4C4-4EB8-9FC1-C443D7D9AAB9}" srcOrd="1" destOrd="0" parTransId="{C64DA3CE-05E1-4DDA-8A2F-04500B860DAE}" sibTransId="{E63D69EE-4FAA-4086-A1F2-E16A3CB5A512}"/>
    <dgm:cxn modelId="{0B84F3F0-F785-43EA-924F-F94C72D913BA}" type="presOf" srcId="{424DC4D9-648B-47A9-A041-776C46CB48CF}" destId="{38A8A1CD-5064-4983-88BD-60E2051795D0}" srcOrd="0" destOrd="1" presId="urn:microsoft.com/office/officeart/2005/8/layout/hList2#1"/>
    <dgm:cxn modelId="{F7E61F44-6A9D-451F-93EC-3778507FA7EA}" srcId="{08D2ED7C-8662-4045-83F1-505BBC83C5AC}" destId="{A71CA426-427A-4E8C-A554-7FAF9A7A27F2}" srcOrd="9" destOrd="0" parTransId="{2C0DF94F-5600-468A-A9AE-74C739FCD5EF}" sibTransId="{F7C31071-495C-4B9A-BE4A-45C8A9BFA2FA}"/>
    <dgm:cxn modelId="{760D32F1-0647-4585-8516-B24A2D49E7CD}" type="presOf" srcId="{C45387F3-C518-4F9A-A001-801C581AC48D}" destId="{A499C625-895D-4EA7-93FF-6823131C5DC5}" srcOrd="0" destOrd="14" presId="urn:microsoft.com/office/officeart/2005/8/layout/hList2#1"/>
    <dgm:cxn modelId="{99D3EF23-1CDC-4B94-A9FE-1C73ECD3BF5F}" type="presOf" srcId="{806B16BD-B4C4-4EB8-9FC1-C443D7D9AAB9}" destId="{D8F7F7FD-E995-4651-B8CD-045DD2EFBD92}" srcOrd="0" destOrd="0" presId="urn:microsoft.com/office/officeart/2005/8/layout/hList2#1"/>
    <dgm:cxn modelId="{2E473F2A-4213-4026-8F50-902AB130F594}" srcId="{09AE3ED7-FB68-497D-A224-17D30842FE64}" destId="{74968DA1-B5D9-4855-B871-5D19AE0A872A}" srcOrd="6" destOrd="0" parTransId="{94FEBC5C-5E79-4582-86EE-D37D61D24B4A}" sibTransId="{94C72A2D-690D-404D-9873-2A347A755D22}"/>
    <dgm:cxn modelId="{16BB8B2B-2B7E-463F-A3FA-8B8C129E4FE4}" srcId="{09AE3ED7-FB68-497D-A224-17D30842FE64}" destId="{ED947125-6AA6-4ED1-A3F1-67A7262D06BD}" srcOrd="17" destOrd="0" parTransId="{802DC65E-87C9-45A6-91AF-98C41B973FAE}" sibTransId="{FDD44F7E-2323-4EDB-B21B-FD41E49837E1}"/>
    <dgm:cxn modelId="{7C977089-7FA3-4B23-A4CB-6FAC00D760C1}" type="presOf" srcId="{08D2ED7C-8662-4045-83F1-505BBC83C5AC}" destId="{943F9313-3601-47FD-9BBA-D2FD5F20D7A0}" srcOrd="0" destOrd="0" presId="urn:microsoft.com/office/officeart/2005/8/layout/hList2#1"/>
    <dgm:cxn modelId="{1D08C1F0-89A7-44BC-84ED-F16682E0050A}" type="presOf" srcId="{1B610C54-E986-4CF4-AC54-27D96CAA0FD0}" destId="{38A8A1CD-5064-4983-88BD-60E2051795D0}" srcOrd="0" destOrd="10" presId="urn:microsoft.com/office/officeart/2005/8/layout/hList2#1"/>
    <dgm:cxn modelId="{D8CA2C73-0607-4518-9466-543F945A7978}" type="presOf" srcId="{AE36A29D-2DED-48DC-99B9-82FC4C94C388}" destId="{38A8A1CD-5064-4983-88BD-60E2051795D0}" srcOrd="0" destOrd="6" presId="urn:microsoft.com/office/officeart/2005/8/layout/hList2#1"/>
    <dgm:cxn modelId="{2D1007D0-AD81-4E24-8FC2-B5591F00F575}" srcId="{08D2ED7C-8662-4045-83F1-505BBC83C5AC}" destId="{E495D74F-077A-48D3-B806-131B73B41CF7}" srcOrd="8" destOrd="0" parTransId="{9FD813ED-88D2-4205-8066-5745D6E524A1}" sibTransId="{358EBB7F-E728-47B7-9EAF-04BE562CAEC4}"/>
    <dgm:cxn modelId="{33C26284-C0F6-424A-A46B-0A48EC7024C6}" srcId="{08D2ED7C-8662-4045-83F1-505BBC83C5AC}" destId="{D8AC8DDE-3014-4800-8C76-69D689520A7D}" srcOrd="1" destOrd="0" parTransId="{80B0CD3B-D8C2-4051-A940-ED49A0C29AC5}" sibTransId="{DCA8F830-AEBC-4F9F-940C-68A3A775129C}"/>
    <dgm:cxn modelId="{DC9C653F-95BC-4CB2-858B-B16EE4DE3F59}" srcId="{09AE3ED7-FB68-497D-A224-17D30842FE64}" destId="{39CF5B83-BCAC-4198-9A3D-F061545C5E7A}" srcOrd="8" destOrd="0" parTransId="{5DBFDF8E-84A4-470E-8E3C-EE08C1933257}" sibTransId="{3089F884-F8D9-4FD1-BFEB-1372A44D90B2}"/>
    <dgm:cxn modelId="{A5FB82B1-25BB-4AF0-B958-3AA85EDB9637}" type="presOf" srcId="{52A5D790-F8D9-4AFF-B5B4-1E2242466F6C}" destId="{40BFBAFC-EC39-4C82-9B01-B6E7DA278F90}" srcOrd="0" destOrd="0" presId="urn:microsoft.com/office/officeart/2005/8/layout/hList2#1"/>
    <dgm:cxn modelId="{C3441352-EB8E-4557-9AF8-63DFB2E8530A}" type="presOf" srcId="{39089310-975A-41A6-89C4-84357D865465}" destId="{40BFBAFC-EC39-4C82-9B01-B6E7DA278F90}" srcOrd="0" destOrd="11" presId="urn:microsoft.com/office/officeart/2005/8/layout/hList2#1"/>
    <dgm:cxn modelId="{119DF652-8B38-4698-A220-30A61E48C419}" type="presOf" srcId="{C36C79CA-8B49-4785-AD35-3946A442651D}" destId="{38A8A1CD-5064-4983-88BD-60E2051795D0}" srcOrd="0" destOrd="3" presId="urn:microsoft.com/office/officeart/2005/8/layout/hList2#1"/>
    <dgm:cxn modelId="{958F25C1-D682-48DD-BA68-B183971BA49D}" srcId="{09AE3ED7-FB68-497D-A224-17D30842FE64}" destId="{1F7477BF-02A5-49E9-8E6C-2786619EF860}" srcOrd="2" destOrd="0" parTransId="{DAA4BADE-A4E3-4293-880F-BC681F0E9966}" sibTransId="{5BBFB00E-9346-465A-A1AC-D1861D37C91D}"/>
    <dgm:cxn modelId="{823A3A33-E528-41F1-96C6-8EB9751654EA}" type="presOf" srcId="{AC3F9F2F-384D-45C8-9BC0-6792443CFFD6}" destId="{38A8A1CD-5064-4983-88BD-60E2051795D0}" srcOrd="0" destOrd="11" presId="urn:microsoft.com/office/officeart/2005/8/layout/hList2#1"/>
    <dgm:cxn modelId="{1A9C00F8-B621-4575-AAD0-958B962EE24D}" type="presOf" srcId="{6CC78ED0-7FA4-408D-9088-7D378D473EEB}" destId="{A499C625-895D-4EA7-93FF-6823131C5DC5}" srcOrd="0" destOrd="1" presId="urn:microsoft.com/office/officeart/2005/8/layout/hList2#1"/>
    <dgm:cxn modelId="{15DF0DA7-4701-4319-B7FB-C41FB57BB1BD}" type="presOf" srcId="{CE896F41-3D74-4A19-9E1A-C9714D9E7DB8}" destId="{A499C625-895D-4EA7-93FF-6823131C5DC5}" srcOrd="0" destOrd="10" presId="urn:microsoft.com/office/officeart/2005/8/layout/hList2#1"/>
    <dgm:cxn modelId="{AD996B5A-6A91-42B2-890E-9C0066726020}" srcId="{806B16BD-B4C4-4EB8-9FC1-C443D7D9AAB9}" destId="{AE36A29D-2DED-48DC-99B9-82FC4C94C388}" srcOrd="6" destOrd="0" parTransId="{F1F98D73-5075-47BE-A587-095B16BC83BA}" sibTransId="{987805EA-CC0B-4F6F-8779-63251E831528}"/>
    <dgm:cxn modelId="{7743D1EB-8B8D-42B0-AD66-B0505C0373F1}" type="presOf" srcId="{61093E78-267B-44EF-BDDF-B3295097E8CA}" destId="{40BFBAFC-EC39-4C82-9B01-B6E7DA278F90}" srcOrd="0" destOrd="2" presId="urn:microsoft.com/office/officeart/2005/8/layout/hList2#1"/>
    <dgm:cxn modelId="{A6FE2222-DBC3-4531-A11F-1B6E15E4BBB1}" srcId="{08D2ED7C-8662-4045-83F1-505BBC83C5AC}" destId="{F3789C81-D342-4D9F-B847-81D11A02C421}" srcOrd="3" destOrd="0" parTransId="{467C3F16-6246-4054-8F84-8A7A71A7D30E}" sibTransId="{9A1E8562-FA72-4496-9718-51355DB90323}"/>
    <dgm:cxn modelId="{503247DB-CCF4-4772-9F7A-37AF4439E396}" type="presOf" srcId="{ED947125-6AA6-4ED1-A3F1-67A7262D06BD}" destId="{A499C625-895D-4EA7-93FF-6823131C5DC5}" srcOrd="0" destOrd="17" presId="urn:microsoft.com/office/officeart/2005/8/layout/hList2#1"/>
    <dgm:cxn modelId="{3C54C30D-A50E-401B-A6C5-9AB624785603}" srcId="{09AE3ED7-FB68-497D-A224-17D30842FE64}" destId="{CE896F41-3D74-4A19-9E1A-C9714D9E7DB8}" srcOrd="10" destOrd="0" parTransId="{6739EE20-878B-481B-A0A5-4F3666ABD969}" sibTransId="{AF654781-88A7-42DF-92E7-52FE2D14B5EF}"/>
    <dgm:cxn modelId="{F651B746-94D0-4C67-A06A-F703ED897E32}" type="presOf" srcId="{39CF5B83-BCAC-4198-9A3D-F061545C5E7A}" destId="{A499C625-895D-4EA7-93FF-6823131C5DC5}" srcOrd="0" destOrd="8" presId="urn:microsoft.com/office/officeart/2005/8/layout/hList2#1"/>
    <dgm:cxn modelId="{0E992096-600D-410E-985F-C009CDAF8325}" type="presParOf" srcId="{D43B088E-7C17-4EBB-9B32-1CF6FABA933F}" destId="{D7AC004B-79B1-4AD7-9D27-D50B311239C6}" srcOrd="0" destOrd="0" presId="urn:microsoft.com/office/officeart/2005/8/layout/hList2#1"/>
    <dgm:cxn modelId="{E9710658-C179-4D6F-8225-B8566019F3F7}" type="presParOf" srcId="{D7AC004B-79B1-4AD7-9D27-D50B311239C6}" destId="{C0E9312D-17DF-4737-B553-480A353C13DB}" srcOrd="0" destOrd="0" presId="urn:microsoft.com/office/officeart/2005/8/layout/hList2#1"/>
    <dgm:cxn modelId="{7CA8B48D-C003-41B9-872D-1436D6EA0CAD}" type="presParOf" srcId="{D7AC004B-79B1-4AD7-9D27-D50B311239C6}" destId="{40BFBAFC-EC39-4C82-9B01-B6E7DA278F90}" srcOrd="1" destOrd="0" presId="urn:microsoft.com/office/officeart/2005/8/layout/hList2#1"/>
    <dgm:cxn modelId="{B8982A7B-70F3-4899-B517-CEB298110917}" type="presParOf" srcId="{D7AC004B-79B1-4AD7-9D27-D50B311239C6}" destId="{943F9313-3601-47FD-9BBA-D2FD5F20D7A0}" srcOrd="2" destOrd="0" presId="urn:microsoft.com/office/officeart/2005/8/layout/hList2#1"/>
    <dgm:cxn modelId="{C2E2FF70-6919-4AD2-BE67-F8A0A3CC8E44}" type="presParOf" srcId="{D43B088E-7C17-4EBB-9B32-1CF6FABA933F}" destId="{79077766-009F-4A9E-8327-6E63D6A447AB}" srcOrd="1" destOrd="0" presId="urn:microsoft.com/office/officeart/2005/8/layout/hList2#1"/>
    <dgm:cxn modelId="{63644EEE-E135-4230-B698-335DFBC81275}" type="presParOf" srcId="{D43B088E-7C17-4EBB-9B32-1CF6FABA933F}" destId="{0163B4CA-9AC9-4CF6-BB5A-1F02BE8C0FEE}" srcOrd="2" destOrd="0" presId="urn:microsoft.com/office/officeart/2005/8/layout/hList2#1"/>
    <dgm:cxn modelId="{81A8C47C-D05B-41DD-9E70-3BBE5CACA537}" type="presParOf" srcId="{0163B4CA-9AC9-4CF6-BB5A-1F02BE8C0FEE}" destId="{2A8834F9-44A6-4A48-ABD3-1D39DE349EFB}" srcOrd="0" destOrd="0" presId="urn:microsoft.com/office/officeart/2005/8/layout/hList2#1"/>
    <dgm:cxn modelId="{B03F88BD-7CAD-4623-A63D-EFE3D1391C95}" type="presParOf" srcId="{0163B4CA-9AC9-4CF6-BB5A-1F02BE8C0FEE}" destId="{38A8A1CD-5064-4983-88BD-60E2051795D0}" srcOrd="1" destOrd="0" presId="urn:microsoft.com/office/officeart/2005/8/layout/hList2#1"/>
    <dgm:cxn modelId="{3A3B04EC-0420-4666-808F-AAA4222A21B1}" type="presParOf" srcId="{0163B4CA-9AC9-4CF6-BB5A-1F02BE8C0FEE}" destId="{D8F7F7FD-E995-4651-B8CD-045DD2EFBD92}" srcOrd="2" destOrd="0" presId="urn:microsoft.com/office/officeart/2005/8/layout/hList2#1"/>
    <dgm:cxn modelId="{E8E3C57F-43FF-4CD5-8E13-5A23F3F8BE2C}" type="presParOf" srcId="{D43B088E-7C17-4EBB-9B32-1CF6FABA933F}" destId="{5C980595-926F-4F86-B877-1747AB048AA4}" srcOrd="3" destOrd="0" presId="urn:microsoft.com/office/officeart/2005/8/layout/hList2#1"/>
    <dgm:cxn modelId="{0F7142CE-55B6-4E41-87CB-7FD8CBBA40B2}" type="presParOf" srcId="{D43B088E-7C17-4EBB-9B32-1CF6FABA933F}" destId="{2B9529F5-7B16-4251-851A-4C6E7D65C388}" srcOrd="4" destOrd="0" presId="urn:microsoft.com/office/officeart/2005/8/layout/hList2#1"/>
    <dgm:cxn modelId="{2194EE4C-2EFF-4316-9B27-9B0EE6E55B8A}" type="presParOf" srcId="{2B9529F5-7B16-4251-851A-4C6E7D65C388}" destId="{1379EAA1-C89A-457F-B43A-4B8BC5575C9E}" srcOrd="0" destOrd="0" presId="urn:microsoft.com/office/officeart/2005/8/layout/hList2#1"/>
    <dgm:cxn modelId="{743A1CAC-7548-4EFC-BF6D-8A7DF07D423C}" type="presParOf" srcId="{2B9529F5-7B16-4251-851A-4C6E7D65C388}" destId="{A499C625-895D-4EA7-93FF-6823131C5DC5}" srcOrd="1" destOrd="0" presId="urn:microsoft.com/office/officeart/2005/8/layout/hList2#1"/>
    <dgm:cxn modelId="{EFF41F6C-867A-4556-B0B7-B90611D6ECC8}" type="presParOf" srcId="{2B9529F5-7B16-4251-851A-4C6E7D65C388}" destId="{4449F2CD-D1D0-4B7D-955E-4D34CAFF1BDC}" srcOrd="2" destOrd="0" presId="urn:microsoft.com/office/officeart/2005/8/layout/hList2#1"/>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B052EFA-00F3-42B4-A214-E3E5F90256BD}"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IN"/>
        </a:p>
      </dgm:t>
    </dgm:pt>
    <dgm:pt modelId="{67F7FEEE-DA32-479A-A32F-2A6B6B4DEB92}">
      <dgm:prSet phldrT="[Text]" custT="1"/>
      <dgm:spPr>
        <a:solidFill>
          <a:schemeClr val="tx1">
            <a:lumMod val="95000"/>
            <a:lumOff val="5000"/>
          </a:schemeClr>
        </a:solidFill>
      </dgm:spPr>
      <dgm:t>
        <a:bodyPr/>
        <a:lstStyle/>
        <a:p>
          <a:r>
            <a:rPr lang="en-IN" sz="1800" dirty="0" smtClean="0"/>
            <a:t>PEB STRUCTURE</a:t>
          </a:r>
          <a:endParaRPr lang="en-IN" sz="1800" dirty="0"/>
        </a:p>
      </dgm:t>
    </dgm:pt>
    <dgm:pt modelId="{DB7BFA46-3878-458A-AB6F-B3815BE7F4A7}" type="parTrans" cxnId="{BD23C3FA-0324-4A8C-B51B-2CC99D0E9A20}">
      <dgm:prSet/>
      <dgm:spPr/>
      <dgm:t>
        <a:bodyPr/>
        <a:lstStyle/>
        <a:p>
          <a:endParaRPr lang="en-IN"/>
        </a:p>
      </dgm:t>
    </dgm:pt>
    <dgm:pt modelId="{C1D1B6A3-4848-44C7-88A1-15195DD6BD95}" type="sibTrans" cxnId="{BD23C3FA-0324-4A8C-B51B-2CC99D0E9A20}">
      <dgm:prSet/>
      <dgm:spPr/>
      <dgm:t>
        <a:bodyPr/>
        <a:lstStyle/>
        <a:p>
          <a:endParaRPr lang="en-IN"/>
        </a:p>
      </dgm:t>
    </dgm:pt>
    <dgm:pt modelId="{5B129471-9AB0-4F0D-A174-EB5EFBD480B6}">
      <dgm:prSet phldrT="[Text]" custT="1"/>
      <dgm:spPr>
        <a:solidFill>
          <a:schemeClr val="tx1">
            <a:lumMod val="75000"/>
            <a:lumOff val="25000"/>
            <a:alpha val="90000"/>
          </a:schemeClr>
        </a:solidFill>
      </dgm:spPr>
      <dgm:t>
        <a:bodyPr/>
        <a:lstStyle/>
        <a:p>
          <a:r>
            <a:rPr lang="en-IN" sz="1200" b="0" i="0" dirty="0" smtClean="0">
              <a:solidFill>
                <a:schemeClr val="bg1"/>
              </a:solidFill>
            </a:rPr>
            <a:t>PEB structures can be extended effectively and are intended to withstand all climatic condition without support. We put a great deal of exertion and commitment in each structure we construct with the goal that it produces an incentive for our customers.</a:t>
          </a:r>
          <a:endParaRPr lang="en-IN" sz="1200" dirty="0">
            <a:solidFill>
              <a:schemeClr val="bg1"/>
            </a:solidFill>
          </a:endParaRPr>
        </a:p>
      </dgm:t>
    </dgm:pt>
    <dgm:pt modelId="{9B479269-6A4B-4017-89D3-4A24795495F2}" type="parTrans" cxnId="{3564B852-8AD9-45D1-BAD0-29FEA275BA6E}">
      <dgm:prSet/>
      <dgm:spPr/>
      <dgm:t>
        <a:bodyPr/>
        <a:lstStyle/>
        <a:p>
          <a:endParaRPr lang="en-IN"/>
        </a:p>
      </dgm:t>
    </dgm:pt>
    <dgm:pt modelId="{09AAE666-3769-4BA1-9789-F48E8EE97F0F}" type="sibTrans" cxnId="{3564B852-8AD9-45D1-BAD0-29FEA275BA6E}">
      <dgm:prSet/>
      <dgm:spPr/>
      <dgm:t>
        <a:bodyPr/>
        <a:lstStyle/>
        <a:p>
          <a:endParaRPr lang="en-IN"/>
        </a:p>
      </dgm:t>
    </dgm:pt>
    <dgm:pt modelId="{5FA0DF81-78A5-4EA7-9447-26C623ED41C5}">
      <dgm:prSet phldrT="[Text]" custT="1"/>
      <dgm:spPr>
        <a:solidFill>
          <a:schemeClr val="tx1">
            <a:lumMod val="95000"/>
            <a:lumOff val="5000"/>
          </a:schemeClr>
        </a:solidFill>
      </dgm:spPr>
      <dgm:t>
        <a:bodyPr/>
        <a:lstStyle/>
        <a:p>
          <a:r>
            <a:rPr lang="en-IN" sz="1800" dirty="0" smtClean="0"/>
            <a:t>PEB STEEL BUILDINGS</a:t>
          </a:r>
          <a:endParaRPr lang="en-IN" sz="1800" dirty="0"/>
        </a:p>
      </dgm:t>
    </dgm:pt>
    <dgm:pt modelId="{DEA85F77-D52E-48E1-8737-259B2F24BD59}" type="parTrans" cxnId="{62629055-FB04-4A73-98DA-DFFC51D068B7}">
      <dgm:prSet/>
      <dgm:spPr/>
      <dgm:t>
        <a:bodyPr/>
        <a:lstStyle/>
        <a:p>
          <a:endParaRPr lang="en-IN"/>
        </a:p>
      </dgm:t>
    </dgm:pt>
    <dgm:pt modelId="{CEBD4368-FDDB-4012-9F41-0168B00CABF1}" type="sibTrans" cxnId="{62629055-FB04-4A73-98DA-DFFC51D068B7}">
      <dgm:prSet/>
      <dgm:spPr/>
      <dgm:t>
        <a:bodyPr/>
        <a:lstStyle/>
        <a:p>
          <a:endParaRPr lang="en-IN"/>
        </a:p>
      </dgm:t>
    </dgm:pt>
    <dgm:pt modelId="{F5972FBB-E73F-4392-9198-66A8490307DD}">
      <dgm:prSet phldrT="[Text]"/>
      <dgm:spPr>
        <a:solidFill>
          <a:schemeClr val="tx1">
            <a:lumMod val="75000"/>
            <a:lumOff val="25000"/>
            <a:alpha val="90000"/>
          </a:schemeClr>
        </a:solidFill>
      </dgm:spPr>
      <dgm:t>
        <a:bodyPr/>
        <a:lstStyle/>
        <a:p>
          <a:r>
            <a:rPr lang="en-IN" b="0" i="0" dirty="0" smtClean="0">
              <a:solidFill>
                <a:schemeClr val="bg1"/>
              </a:solidFill>
            </a:rPr>
            <a:t>We supply a wide scope of Pre Engineered Building which is made of premium quality material which is sturdy and successful in application in development businesses. </a:t>
          </a:r>
          <a:endParaRPr lang="en-IN" dirty="0">
            <a:solidFill>
              <a:schemeClr val="bg1"/>
            </a:solidFill>
          </a:endParaRPr>
        </a:p>
      </dgm:t>
    </dgm:pt>
    <dgm:pt modelId="{B9A33753-5C8A-4021-A89C-B06BAFC717C9}" type="parTrans" cxnId="{171FAC16-9D3C-4DA7-98A9-61B1D9E4E132}">
      <dgm:prSet/>
      <dgm:spPr/>
      <dgm:t>
        <a:bodyPr/>
        <a:lstStyle/>
        <a:p>
          <a:endParaRPr lang="en-IN"/>
        </a:p>
      </dgm:t>
    </dgm:pt>
    <dgm:pt modelId="{0A518F91-630A-4DB4-8F6D-D1A7EF275623}" type="sibTrans" cxnId="{171FAC16-9D3C-4DA7-98A9-61B1D9E4E132}">
      <dgm:prSet/>
      <dgm:spPr/>
      <dgm:t>
        <a:bodyPr/>
        <a:lstStyle/>
        <a:p>
          <a:endParaRPr lang="en-IN"/>
        </a:p>
      </dgm:t>
    </dgm:pt>
    <dgm:pt modelId="{29812FAA-3E92-4AE2-96F0-AF33DB982CB6}">
      <dgm:prSet phldrT="[Text]" custT="1"/>
      <dgm:spPr>
        <a:solidFill>
          <a:schemeClr val="tx1">
            <a:lumMod val="95000"/>
            <a:lumOff val="5000"/>
          </a:schemeClr>
        </a:solidFill>
      </dgm:spPr>
      <dgm:t>
        <a:bodyPr/>
        <a:lstStyle/>
        <a:p>
          <a:r>
            <a:rPr lang="en-IN" sz="1800" dirty="0" smtClean="0"/>
            <a:t>PEB CONTRACTORS</a:t>
          </a:r>
          <a:endParaRPr lang="en-IN" sz="1800" dirty="0"/>
        </a:p>
      </dgm:t>
    </dgm:pt>
    <dgm:pt modelId="{E6F76014-E8CA-488C-9E4E-08F282CAF3F4}" type="parTrans" cxnId="{0B71D8A8-32FF-48FF-AA5D-ADA8C3236C9C}">
      <dgm:prSet/>
      <dgm:spPr/>
      <dgm:t>
        <a:bodyPr/>
        <a:lstStyle/>
        <a:p>
          <a:endParaRPr lang="en-IN"/>
        </a:p>
      </dgm:t>
    </dgm:pt>
    <dgm:pt modelId="{4D433FF6-23A9-4045-A230-69C013233885}" type="sibTrans" cxnId="{0B71D8A8-32FF-48FF-AA5D-ADA8C3236C9C}">
      <dgm:prSet/>
      <dgm:spPr/>
      <dgm:t>
        <a:bodyPr/>
        <a:lstStyle/>
        <a:p>
          <a:endParaRPr lang="en-IN"/>
        </a:p>
      </dgm:t>
    </dgm:pt>
    <dgm:pt modelId="{7470ADFB-592D-40E6-A636-66106CFEFE27}">
      <dgm:prSet/>
      <dgm:spPr>
        <a:solidFill>
          <a:schemeClr val="tx1">
            <a:lumMod val="75000"/>
            <a:lumOff val="25000"/>
            <a:alpha val="90000"/>
          </a:schemeClr>
        </a:solidFill>
      </dgm:spPr>
      <dgm:t>
        <a:bodyPr/>
        <a:lstStyle/>
        <a:p>
          <a:r>
            <a:rPr lang="en-IN" b="0" i="0" dirty="0" smtClean="0">
              <a:solidFill>
                <a:schemeClr val="bg1"/>
              </a:solidFill>
            </a:rPr>
            <a:t>We supply prefabricated buildings as a complete item alongside steel structures, building adornments and rooftop </a:t>
          </a:r>
          <a:r>
            <a:rPr lang="en-IN" dirty="0" smtClean="0">
              <a:solidFill>
                <a:schemeClr val="bg1"/>
              </a:solidFill>
            </a:rPr>
            <a:t>cladding</a:t>
          </a:r>
          <a:r>
            <a:rPr lang="en-IN" b="0" i="0" dirty="0" smtClean="0">
              <a:solidFill>
                <a:schemeClr val="bg1"/>
              </a:solidFill>
            </a:rPr>
            <a:t>. </a:t>
          </a:r>
          <a:endParaRPr lang="en-IN" dirty="0">
            <a:solidFill>
              <a:schemeClr val="bg1"/>
            </a:solidFill>
          </a:endParaRPr>
        </a:p>
      </dgm:t>
    </dgm:pt>
    <dgm:pt modelId="{44D37FD7-F4B7-4DD2-928A-FA0A79B6F768}" type="parTrans" cxnId="{5802C4BA-DB76-47D5-976A-01EC8FF527CC}">
      <dgm:prSet/>
      <dgm:spPr/>
      <dgm:t>
        <a:bodyPr/>
        <a:lstStyle/>
        <a:p>
          <a:endParaRPr lang="en-IN"/>
        </a:p>
      </dgm:t>
    </dgm:pt>
    <dgm:pt modelId="{85E27146-5F41-4E9B-A363-F5D355B948BC}" type="sibTrans" cxnId="{5802C4BA-DB76-47D5-976A-01EC8FF527CC}">
      <dgm:prSet/>
      <dgm:spPr/>
      <dgm:t>
        <a:bodyPr/>
        <a:lstStyle/>
        <a:p>
          <a:endParaRPr lang="en-IN"/>
        </a:p>
      </dgm:t>
    </dgm:pt>
    <dgm:pt modelId="{7033EB61-0F28-418D-BCD1-1C5165C8D63F}">
      <dgm:prSet/>
      <dgm:spPr>
        <a:solidFill>
          <a:schemeClr val="tx1">
            <a:lumMod val="75000"/>
            <a:lumOff val="25000"/>
            <a:alpha val="90000"/>
          </a:schemeClr>
        </a:solidFill>
      </dgm:spPr>
      <dgm:t>
        <a:bodyPr/>
        <a:lstStyle/>
        <a:p>
          <a:r>
            <a:rPr lang="en-IN" b="0" i="0" u="sng" dirty="0" smtClean="0">
              <a:solidFill>
                <a:schemeClr val="bg1">
                  <a:lumMod val="95000"/>
                </a:schemeClr>
              </a:solidFill>
              <a:hlinkClick xmlns:r="http://schemas.openxmlformats.org/officeDocument/2006/relationships" r:id="rId1"/>
            </a:rPr>
            <a:t>PEB constructions</a:t>
          </a:r>
          <a:r>
            <a:rPr lang="en-IN" b="0" i="0" dirty="0" smtClean="0">
              <a:solidFill>
                <a:schemeClr val="bg1"/>
              </a:solidFill>
            </a:rPr>
            <a:t> require no on‐site manufacture or welding and they can just be blasted together according to detail. We go for giving brilliant PEB Buildings at reasonable cost all over India and to be a standout  amongst the best PEB companies in Chennai.</a:t>
          </a:r>
          <a:endParaRPr lang="en-IN" dirty="0">
            <a:solidFill>
              <a:schemeClr val="bg1"/>
            </a:solidFill>
          </a:endParaRPr>
        </a:p>
      </dgm:t>
    </dgm:pt>
    <dgm:pt modelId="{4F71D17B-C224-425C-AE91-CB49F9CBDD69}" type="parTrans" cxnId="{59DA0494-9848-4C39-972B-530AEDC6DA44}">
      <dgm:prSet/>
      <dgm:spPr/>
      <dgm:t>
        <a:bodyPr/>
        <a:lstStyle/>
        <a:p>
          <a:endParaRPr lang="en-IN"/>
        </a:p>
      </dgm:t>
    </dgm:pt>
    <dgm:pt modelId="{4F485969-40EC-4464-BC3F-E7C41E007C86}" type="sibTrans" cxnId="{59DA0494-9848-4C39-972B-530AEDC6DA44}">
      <dgm:prSet/>
      <dgm:spPr/>
      <dgm:t>
        <a:bodyPr/>
        <a:lstStyle/>
        <a:p>
          <a:endParaRPr lang="en-IN"/>
        </a:p>
      </dgm:t>
    </dgm:pt>
    <dgm:pt modelId="{AE52750F-D51A-4988-9D2F-BFF5FBD3CFA3}">
      <dgm:prSet phldrT="[Text]" custT="1"/>
      <dgm:spPr>
        <a:solidFill>
          <a:schemeClr val="tx1">
            <a:lumMod val="75000"/>
            <a:lumOff val="25000"/>
            <a:alpha val="90000"/>
          </a:schemeClr>
        </a:solidFill>
      </dgm:spPr>
      <dgm:t>
        <a:bodyPr/>
        <a:lstStyle/>
        <a:p>
          <a:r>
            <a:rPr lang="en-IN" sz="1200" b="0" i="0" dirty="0" smtClean="0">
              <a:solidFill>
                <a:schemeClr val="bg1"/>
              </a:solidFill>
            </a:rPr>
            <a:t>Being a customer driven PEB structure producer, we generally </a:t>
          </a:r>
          <a:r>
            <a:rPr lang="en-IN" sz="1200" b="1" i="0" dirty="0" smtClean="0">
              <a:solidFill>
                <a:schemeClr val="bg1"/>
              </a:solidFill>
              <a:hlinkClick xmlns:r="http://schemas.openxmlformats.org/officeDocument/2006/relationships" r:id="rId2"/>
            </a:rPr>
            <a:t>guarantee</a:t>
          </a:r>
          <a:r>
            <a:rPr lang="en-IN" sz="1200" b="0" i="0" dirty="0" smtClean="0">
              <a:solidFill>
                <a:schemeClr val="bg1"/>
              </a:solidFill>
            </a:rPr>
            <a:t> that our endeavours create an incentive for our customers over the long haul.</a:t>
          </a:r>
          <a:endParaRPr lang="en-IN" sz="1200" dirty="0">
            <a:solidFill>
              <a:schemeClr val="bg1"/>
            </a:solidFill>
          </a:endParaRPr>
        </a:p>
      </dgm:t>
    </dgm:pt>
    <dgm:pt modelId="{511092C1-2E3A-4303-BE23-A5BC077005DB}" type="parTrans" cxnId="{850AC4B8-7F5C-4751-AB58-A1F92A126667}">
      <dgm:prSet/>
      <dgm:spPr/>
      <dgm:t>
        <a:bodyPr/>
        <a:lstStyle/>
        <a:p>
          <a:endParaRPr lang="en-IN"/>
        </a:p>
      </dgm:t>
    </dgm:pt>
    <dgm:pt modelId="{6D056CAF-E768-4D2C-B993-8B9AA73D526E}" type="sibTrans" cxnId="{850AC4B8-7F5C-4751-AB58-A1F92A126667}">
      <dgm:prSet/>
      <dgm:spPr/>
      <dgm:t>
        <a:bodyPr/>
        <a:lstStyle/>
        <a:p>
          <a:endParaRPr lang="en-IN"/>
        </a:p>
      </dgm:t>
    </dgm:pt>
    <dgm:pt modelId="{813F03AB-701D-4CAC-8E29-2AABACEA5D51}">
      <dgm:prSet phldrT="[Text]"/>
      <dgm:spPr>
        <a:solidFill>
          <a:schemeClr val="tx1">
            <a:lumMod val="75000"/>
            <a:lumOff val="25000"/>
            <a:alpha val="90000"/>
          </a:schemeClr>
        </a:solidFill>
      </dgm:spPr>
      <dgm:t>
        <a:bodyPr/>
        <a:lstStyle/>
        <a:p>
          <a:r>
            <a:rPr lang="en-IN" b="0" i="0" dirty="0" smtClean="0">
              <a:solidFill>
                <a:schemeClr val="bg1"/>
              </a:solidFill>
            </a:rPr>
            <a:t>We give the offered structure in different determinations according to the particulars of the customers. It is anything but difficult to introduce and upkeep free. </a:t>
          </a:r>
          <a:endParaRPr lang="en-IN" dirty="0">
            <a:solidFill>
              <a:schemeClr val="bg1"/>
            </a:solidFill>
          </a:endParaRPr>
        </a:p>
      </dgm:t>
    </dgm:pt>
    <dgm:pt modelId="{89B1E575-A383-407C-98A1-F1180E8F78D3}" type="parTrans" cxnId="{60504D52-8D51-40A9-801D-9173ABFE44F1}">
      <dgm:prSet/>
      <dgm:spPr/>
      <dgm:t>
        <a:bodyPr/>
        <a:lstStyle/>
        <a:p>
          <a:endParaRPr lang="en-IN"/>
        </a:p>
      </dgm:t>
    </dgm:pt>
    <dgm:pt modelId="{7575CB66-03E3-484D-BC69-03F1A889E020}" type="sibTrans" cxnId="{60504D52-8D51-40A9-801D-9173ABFE44F1}">
      <dgm:prSet/>
      <dgm:spPr/>
      <dgm:t>
        <a:bodyPr/>
        <a:lstStyle/>
        <a:p>
          <a:endParaRPr lang="en-IN"/>
        </a:p>
      </dgm:t>
    </dgm:pt>
    <dgm:pt modelId="{AC935B1A-940F-4EF2-834A-C0ED3BF91B3E}">
      <dgm:prSet phldrT="[Text]"/>
      <dgm:spPr>
        <a:solidFill>
          <a:schemeClr val="tx1">
            <a:lumMod val="75000"/>
            <a:lumOff val="25000"/>
            <a:alpha val="90000"/>
          </a:schemeClr>
        </a:solidFill>
      </dgm:spPr>
      <dgm:t>
        <a:bodyPr/>
        <a:lstStyle/>
        <a:p>
          <a:r>
            <a:rPr lang="en-IN" b="0" i="0" dirty="0" smtClean="0">
              <a:solidFill>
                <a:schemeClr val="bg1"/>
              </a:solidFill>
            </a:rPr>
            <a:t>They are exceptionally appealing in appearance which is offered for/at practical rates at universal standards. To meet desires for the customers, we fabricate these </a:t>
          </a:r>
          <a:r>
            <a:rPr lang="en-IN" b="1" i="0" dirty="0" smtClean="0">
              <a:solidFill>
                <a:schemeClr val="bg1"/>
              </a:solidFill>
              <a:hlinkClick xmlns:r="http://schemas.openxmlformats.org/officeDocument/2006/relationships" r:id="rId3"/>
            </a:rPr>
            <a:t>Pre Engineered Building</a:t>
          </a:r>
          <a:r>
            <a:rPr lang="en-IN" b="0" i="0" dirty="0" smtClean="0">
              <a:solidFill>
                <a:schemeClr val="bg1"/>
              </a:solidFill>
            </a:rPr>
            <a:t> by making utilization of high-grade material and appearance innovation at our creation unit.</a:t>
          </a:r>
          <a:endParaRPr lang="en-IN" dirty="0">
            <a:solidFill>
              <a:schemeClr val="bg1"/>
            </a:solidFill>
          </a:endParaRPr>
        </a:p>
      </dgm:t>
    </dgm:pt>
    <dgm:pt modelId="{26999863-D334-4880-923D-33CCBF5162B3}" type="parTrans" cxnId="{24FC991F-A1B2-4F76-B594-BDF45EE5487F}">
      <dgm:prSet/>
      <dgm:spPr/>
      <dgm:t>
        <a:bodyPr/>
        <a:lstStyle/>
        <a:p>
          <a:endParaRPr lang="en-IN"/>
        </a:p>
      </dgm:t>
    </dgm:pt>
    <dgm:pt modelId="{FAC163FB-FF57-42AE-888F-F2B8E4D321BE}" type="sibTrans" cxnId="{24FC991F-A1B2-4F76-B594-BDF45EE5487F}">
      <dgm:prSet/>
      <dgm:spPr/>
      <dgm:t>
        <a:bodyPr/>
        <a:lstStyle/>
        <a:p>
          <a:endParaRPr lang="en-IN"/>
        </a:p>
      </dgm:t>
    </dgm:pt>
    <dgm:pt modelId="{98383733-E423-494A-AB28-8860A610B560}">
      <dgm:prSet custT="1"/>
      <dgm:spPr>
        <a:solidFill>
          <a:schemeClr val="tx1">
            <a:lumMod val="95000"/>
            <a:lumOff val="5000"/>
          </a:schemeClr>
        </a:solidFill>
      </dgm:spPr>
      <dgm:t>
        <a:bodyPr/>
        <a:lstStyle/>
        <a:p>
          <a:r>
            <a:rPr lang="en-IN" sz="1800" dirty="0" smtClean="0"/>
            <a:t>PEB INDUSTRIAL SHEDS</a:t>
          </a:r>
          <a:endParaRPr lang="en-IN" sz="1800" dirty="0"/>
        </a:p>
      </dgm:t>
    </dgm:pt>
    <dgm:pt modelId="{7DD6CB76-B4EE-4350-B676-88FF9F37E091}" type="parTrans" cxnId="{B14E3B74-58F4-409A-889B-0B9849DDEE5C}">
      <dgm:prSet/>
      <dgm:spPr/>
      <dgm:t>
        <a:bodyPr/>
        <a:lstStyle/>
        <a:p>
          <a:endParaRPr lang="en-IN"/>
        </a:p>
      </dgm:t>
    </dgm:pt>
    <dgm:pt modelId="{0A667F59-86A7-43D4-85BC-A51300679A09}" type="sibTrans" cxnId="{B14E3B74-58F4-409A-889B-0B9849DDEE5C}">
      <dgm:prSet/>
      <dgm:spPr/>
      <dgm:t>
        <a:bodyPr/>
        <a:lstStyle/>
        <a:p>
          <a:endParaRPr lang="en-IN"/>
        </a:p>
      </dgm:t>
    </dgm:pt>
    <dgm:pt modelId="{1B11B2D5-951A-44EC-ABE5-20CA50C58650}">
      <dgm:prSet/>
      <dgm:spPr>
        <a:solidFill>
          <a:schemeClr val="tx1">
            <a:lumMod val="75000"/>
            <a:lumOff val="25000"/>
            <a:alpha val="90000"/>
          </a:schemeClr>
        </a:solidFill>
      </dgm:spPr>
      <dgm:t>
        <a:bodyPr/>
        <a:lstStyle/>
        <a:p>
          <a:r>
            <a:rPr lang="en-IN" b="0" i="0" dirty="0" smtClean="0">
              <a:solidFill>
                <a:schemeClr val="bg1"/>
              </a:solidFill>
            </a:rPr>
            <a:t>We have ability in designing, manufacturing Sheds to our esteemed customers. We create these sheds utilizing advance innovation guaranteeing subjective item at client's end. </a:t>
          </a:r>
          <a:endParaRPr lang="en-IN" dirty="0">
            <a:solidFill>
              <a:schemeClr val="bg1"/>
            </a:solidFill>
          </a:endParaRPr>
        </a:p>
      </dgm:t>
    </dgm:pt>
    <dgm:pt modelId="{3FC80774-BD30-4187-B9FD-247B5E6C0C4B}" type="parTrans" cxnId="{CD9DBF2C-104F-4ABF-9C6A-13EB99A6D52F}">
      <dgm:prSet/>
      <dgm:spPr/>
      <dgm:t>
        <a:bodyPr/>
        <a:lstStyle/>
        <a:p>
          <a:endParaRPr lang="en-IN"/>
        </a:p>
      </dgm:t>
    </dgm:pt>
    <dgm:pt modelId="{9EDA6EA8-5614-40C6-9142-CD99546AFECA}" type="sibTrans" cxnId="{CD9DBF2C-104F-4ABF-9C6A-13EB99A6D52F}">
      <dgm:prSet/>
      <dgm:spPr/>
      <dgm:t>
        <a:bodyPr/>
        <a:lstStyle/>
        <a:p>
          <a:endParaRPr lang="en-IN"/>
        </a:p>
      </dgm:t>
    </dgm:pt>
    <dgm:pt modelId="{0A139297-1838-4CBB-ABD8-93781AC4A5AA}">
      <dgm:prSet/>
      <dgm:spPr>
        <a:solidFill>
          <a:schemeClr val="tx1">
            <a:lumMod val="75000"/>
            <a:lumOff val="25000"/>
            <a:alpha val="90000"/>
          </a:schemeClr>
        </a:solidFill>
      </dgm:spPr>
      <dgm:t>
        <a:bodyPr/>
        <a:lstStyle/>
        <a:p>
          <a:r>
            <a:rPr lang="en-IN" b="0" i="0" dirty="0" smtClean="0">
              <a:solidFill>
                <a:schemeClr val="bg1"/>
              </a:solidFill>
            </a:rPr>
            <a:t>Our talented </a:t>
          </a:r>
          <a:r>
            <a:rPr lang="en-IN" b="1" i="0" dirty="0" smtClean="0">
              <a:solidFill>
                <a:schemeClr val="bg1"/>
              </a:solidFill>
              <a:hlinkClick xmlns:r="http://schemas.openxmlformats.org/officeDocument/2006/relationships" r:id="rId4"/>
            </a:rPr>
            <a:t>specialists</a:t>
          </a:r>
          <a:r>
            <a:rPr lang="en-IN" b="0" i="0" dirty="0" smtClean="0">
              <a:solidFill>
                <a:schemeClr val="bg1"/>
              </a:solidFill>
            </a:rPr>
            <a:t> are fit for giving the ideal item to esteemed client in exacting consistence with their demands. We fabricate these sheds utilizing quality crude material that we obtain from dependable seller base guaranteeing longer useful life. </a:t>
          </a:r>
          <a:endParaRPr lang="en-IN" dirty="0">
            <a:solidFill>
              <a:schemeClr val="bg1"/>
            </a:solidFill>
          </a:endParaRPr>
        </a:p>
      </dgm:t>
    </dgm:pt>
    <dgm:pt modelId="{09CF2200-02BE-43D6-A109-B8DE0FB81EF8}" type="parTrans" cxnId="{4FF1DA17-EDAC-473A-A47D-0B8FFF8B2160}">
      <dgm:prSet/>
      <dgm:spPr/>
      <dgm:t>
        <a:bodyPr/>
        <a:lstStyle/>
        <a:p>
          <a:endParaRPr lang="en-IN"/>
        </a:p>
      </dgm:t>
    </dgm:pt>
    <dgm:pt modelId="{E42575CA-2BCC-4D64-9800-593DC343FD2A}" type="sibTrans" cxnId="{4FF1DA17-EDAC-473A-A47D-0B8FFF8B2160}">
      <dgm:prSet/>
      <dgm:spPr/>
      <dgm:t>
        <a:bodyPr/>
        <a:lstStyle/>
        <a:p>
          <a:endParaRPr lang="en-IN"/>
        </a:p>
      </dgm:t>
    </dgm:pt>
    <dgm:pt modelId="{AAC8377C-3322-4178-AB5B-B3EFB54317B7}">
      <dgm:prSet/>
      <dgm:spPr>
        <a:solidFill>
          <a:schemeClr val="tx1">
            <a:lumMod val="75000"/>
            <a:lumOff val="25000"/>
            <a:alpha val="90000"/>
          </a:schemeClr>
        </a:solidFill>
      </dgm:spPr>
      <dgm:t>
        <a:bodyPr/>
        <a:lstStyle/>
        <a:p>
          <a:r>
            <a:rPr lang="en-IN" b="0" i="0" dirty="0" smtClean="0">
              <a:solidFill>
                <a:schemeClr val="bg1"/>
              </a:solidFill>
            </a:rPr>
            <a:t>Our experts utilize high-grade apparatuses and supplies for creation and utilizing imaginative methodologies they manufacture these subjective sheds for our esteemed supporters.</a:t>
          </a:r>
          <a:endParaRPr lang="en-IN" dirty="0">
            <a:solidFill>
              <a:schemeClr val="bg1"/>
            </a:solidFill>
          </a:endParaRPr>
        </a:p>
      </dgm:t>
    </dgm:pt>
    <dgm:pt modelId="{8773513A-D393-4E0B-8920-C6D75A00DF24}" type="parTrans" cxnId="{60122743-B3B5-4A69-991D-3518505B4C41}">
      <dgm:prSet/>
      <dgm:spPr/>
      <dgm:t>
        <a:bodyPr/>
        <a:lstStyle/>
        <a:p>
          <a:endParaRPr lang="en-IN"/>
        </a:p>
      </dgm:t>
    </dgm:pt>
    <dgm:pt modelId="{6B7F3E67-E118-4C41-90E5-DA4688F97E46}" type="sibTrans" cxnId="{60122743-B3B5-4A69-991D-3518505B4C41}">
      <dgm:prSet/>
      <dgm:spPr/>
      <dgm:t>
        <a:bodyPr/>
        <a:lstStyle/>
        <a:p>
          <a:endParaRPr lang="en-IN"/>
        </a:p>
      </dgm:t>
    </dgm:pt>
    <dgm:pt modelId="{78DD2174-10BB-4957-BFD6-075CB15777AD}" type="pres">
      <dgm:prSet presAssocID="{BB052EFA-00F3-42B4-A214-E3E5F90256BD}" presName="Name0" presStyleCnt="0">
        <dgm:presLayoutVars>
          <dgm:dir/>
          <dgm:animLvl val="lvl"/>
          <dgm:resizeHandles val="exact"/>
        </dgm:presLayoutVars>
      </dgm:prSet>
      <dgm:spPr/>
      <dgm:t>
        <a:bodyPr/>
        <a:lstStyle/>
        <a:p>
          <a:endParaRPr lang="en-IN"/>
        </a:p>
      </dgm:t>
    </dgm:pt>
    <dgm:pt modelId="{6AE854EA-40BF-4025-9EBF-90D32D12956E}" type="pres">
      <dgm:prSet presAssocID="{29812FAA-3E92-4AE2-96F0-AF33DB982CB6}" presName="composite" presStyleCnt="0"/>
      <dgm:spPr/>
    </dgm:pt>
    <dgm:pt modelId="{8430DAC3-B3CD-43F8-A4FB-4AFC715DDBA9}" type="pres">
      <dgm:prSet presAssocID="{29812FAA-3E92-4AE2-96F0-AF33DB982CB6}" presName="parTx" presStyleLbl="alignNode1" presStyleIdx="0" presStyleCnt="4" custScaleX="99185" custLinFactNeighborX="-1283" custLinFactNeighborY="15568">
        <dgm:presLayoutVars>
          <dgm:chMax val="0"/>
          <dgm:chPref val="0"/>
          <dgm:bulletEnabled val="1"/>
        </dgm:presLayoutVars>
      </dgm:prSet>
      <dgm:spPr/>
      <dgm:t>
        <a:bodyPr/>
        <a:lstStyle/>
        <a:p>
          <a:endParaRPr lang="en-IN"/>
        </a:p>
      </dgm:t>
    </dgm:pt>
    <dgm:pt modelId="{6104B9D0-38EE-4BD6-8373-E9E89C3F2D50}" type="pres">
      <dgm:prSet presAssocID="{29812FAA-3E92-4AE2-96F0-AF33DB982CB6}" presName="desTx" presStyleLbl="alignAccFollowNode1" presStyleIdx="0" presStyleCnt="4" custScaleX="97997" custScaleY="98891">
        <dgm:presLayoutVars>
          <dgm:bulletEnabled val="1"/>
        </dgm:presLayoutVars>
      </dgm:prSet>
      <dgm:spPr/>
      <dgm:t>
        <a:bodyPr/>
        <a:lstStyle/>
        <a:p>
          <a:endParaRPr lang="en-IN"/>
        </a:p>
      </dgm:t>
    </dgm:pt>
    <dgm:pt modelId="{33EF5264-C7A5-48BD-97DA-9E4C6EB892E2}" type="pres">
      <dgm:prSet presAssocID="{4D433FF6-23A9-4045-A230-69C013233885}" presName="space" presStyleCnt="0"/>
      <dgm:spPr/>
    </dgm:pt>
    <dgm:pt modelId="{069DDDE3-0B16-44F5-BF3C-BC1EC1491EEB}" type="pres">
      <dgm:prSet presAssocID="{67F7FEEE-DA32-479A-A32F-2A6B6B4DEB92}" presName="composite" presStyleCnt="0"/>
      <dgm:spPr/>
    </dgm:pt>
    <dgm:pt modelId="{157E4A0D-4109-4256-B279-AA091B352876}" type="pres">
      <dgm:prSet presAssocID="{67F7FEEE-DA32-479A-A32F-2A6B6B4DEB92}" presName="parTx" presStyleLbl="alignNode1" presStyleIdx="1" presStyleCnt="4">
        <dgm:presLayoutVars>
          <dgm:chMax val="0"/>
          <dgm:chPref val="0"/>
          <dgm:bulletEnabled val="1"/>
        </dgm:presLayoutVars>
      </dgm:prSet>
      <dgm:spPr/>
      <dgm:t>
        <a:bodyPr/>
        <a:lstStyle/>
        <a:p>
          <a:endParaRPr lang="en-IN"/>
        </a:p>
      </dgm:t>
    </dgm:pt>
    <dgm:pt modelId="{33B76C42-0D1A-45E4-A380-258170CA4895}" type="pres">
      <dgm:prSet presAssocID="{67F7FEEE-DA32-479A-A32F-2A6B6B4DEB92}" presName="desTx" presStyleLbl="alignAccFollowNode1" presStyleIdx="1" presStyleCnt="4" custLinFactNeighborY="1166">
        <dgm:presLayoutVars>
          <dgm:bulletEnabled val="1"/>
        </dgm:presLayoutVars>
      </dgm:prSet>
      <dgm:spPr/>
      <dgm:t>
        <a:bodyPr/>
        <a:lstStyle/>
        <a:p>
          <a:endParaRPr lang="en-IN"/>
        </a:p>
      </dgm:t>
    </dgm:pt>
    <dgm:pt modelId="{D4D79462-574E-4052-9D9C-EAF647E932BA}" type="pres">
      <dgm:prSet presAssocID="{C1D1B6A3-4848-44C7-88A1-15195DD6BD95}" presName="space" presStyleCnt="0"/>
      <dgm:spPr/>
    </dgm:pt>
    <dgm:pt modelId="{37AB7CFA-801A-4430-9FC3-543DD5156DB1}" type="pres">
      <dgm:prSet presAssocID="{5FA0DF81-78A5-4EA7-9447-26C623ED41C5}" presName="composite" presStyleCnt="0"/>
      <dgm:spPr/>
    </dgm:pt>
    <dgm:pt modelId="{39B645E9-A921-4374-AC20-7581F0D4B707}" type="pres">
      <dgm:prSet presAssocID="{5FA0DF81-78A5-4EA7-9447-26C623ED41C5}" presName="parTx" presStyleLbl="alignNode1" presStyleIdx="2" presStyleCnt="4" custLinFactNeighborX="103" custLinFactNeighborY="2636">
        <dgm:presLayoutVars>
          <dgm:chMax val="0"/>
          <dgm:chPref val="0"/>
          <dgm:bulletEnabled val="1"/>
        </dgm:presLayoutVars>
      </dgm:prSet>
      <dgm:spPr/>
      <dgm:t>
        <a:bodyPr/>
        <a:lstStyle/>
        <a:p>
          <a:endParaRPr lang="en-IN"/>
        </a:p>
      </dgm:t>
    </dgm:pt>
    <dgm:pt modelId="{422A4F5F-7A9F-49EE-B1D7-C4252024C495}" type="pres">
      <dgm:prSet presAssocID="{5FA0DF81-78A5-4EA7-9447-26C623ED41C5}" presName="desTx" presStyleLbl="alignAccFollowNode1" presStyleIdx="2" presStyleCnt="4">
        <dgm:presLayoutVars>
          <dgm:bulletEnabled val="1"/>
        </dgm:presLayoutVars>
      </dgm:prSet>
      <dgm:spPr/>
      <dgm:t>
        <a:bodyPr/>
        <a:lstStyle/>
        <a:p>
          <a:endParaRPr lang="en-IN"/>
        </a:p>
      </dgm:t>
    </dgm:pt>
    <dgm:pt modelId="{D069CE8A-45F3-4723-8593-6368F8EB00F7}" type="pres">
      <dgm:prSet presAssocID="{CEBD4368-FDDB-4012-9F41-0168B00CABF1}" presName="space" presStyleCnt="0"/>
      <dgm:spPr/>
    </dgm:pt>
    <dgm:pt modelId="{21553FBC-3239-4748-A478-AE9A143E5B50}" type="pres">
      <dgm:prSet presAssocID="{98383733-E423-494A-AB28-8860A610B560}" presName="composite" presStyleCnt="0"/>
      <dgm:spPr/>
    </dgm:pt>
    <dgm:pt modelId="{7920C814-B28B-48AE-BC3E-9926997E6D7D}" type="pres">
      <dgm:prSet presAssocID="{98383733-E423-494A-AB28-8860A610B560}" presName="parTx" presStyleLbl="alignNode1" presStyleIdx="3" presStyleCnt="4">
        <dgm:presLayoutVars>
          <dgm:chMax val="0"/>
          <dgm:chPref val="0"/>
          <dgm:bulletEnabled val="1"/>
        </dgm:presLayoutVars>
      </dgm:prSet>
      <dgm:spPr/>
      <dgm:t>
        <a:bodyPr/>
        <a:lstStyle/>
        <a:p>
          <a:endParaRPr lang="en-IN"/>
        </a:p>
      </dgm:t>
    </dgm:pt>
    <dgm:pt modelId="{3DC80A08-91F9-4A04-A961-B8DD8BA0019A}" type="pres">
      <dgm:prSet presAssocID="{98383733-E423-494A-AB28-8860A610B560}" presName="desTx" presStyleLbl="alignAccFollowNode1" presStyleIdx="3" presStyleCnt="4">
        <dgm:presLayoutVars>
          <dgm:bulletEnabled val="1"/>
        </dgm:presLayoutVars>
      </dgm:prSet>
      <dgm:spPr/>
      <dgm:t>
        <a:bodyPr/>
        <a:lstStyle/>
        <a:p>
          <a:endParaRPr lang="en-IN"/>
        </a:p>
      </dgm:t>
    </dgm:pt>
  </dgm:ptLst>
  <dgm:cxnLst>
    <dgm:cxn modelId="{8401FD44-B7A6-450F-9C64-F7A9CF48B6B3}" type="presOf" srcId="{67F7FEEE-DA32-479A-A32F-2A6B6B4DEB92}" destId="{157E4A0D-4109-4256-B279-AA091B352876}" srcOrd="0" destOrd="0" presId="urn:microsoft.com/office/officeart/2005/8/layout/hList1"/>
    <dgm:cxn modelId="{1471DABB-09BE-45A1-B306-B8603713967B}" type="presOf" srcId="{98383733-E423-494A-AB28-8860A610B560}" destId="{7920C814-B28B-48AE-BC3E-9926997E6D7D}" srcOrd="0" destOrd="0" presId="urn:microsoft.com/office/officeart/2005/8/layout/hList1"/>
    <dgm:cxn modelId="{4FF1DA17-EDAC-473A-A47D-0B8FFF8B2160}" srcId="{98383733-E423-494A-AB28-8860A610B560}" destId="{0A139297-1838-4CBB-ABD8-93781AC4A5AA}" srcOrd="1" destOrd="0" parTransId="{09CF2200-02BE-43D6-A109-B8DE0FB81EF8}" sibTransId="{E42575CA-2BCC-4D64-9800-593DC343FD2A}"/>
    <dgm:cxn modelId="{6E3E96D8-554D-42AD-B3F6-4A9E7CA8C57C}" type="presOf" srcId="{BB052EFA-00F3-42B4-A214-E3E5F90256BD}" destId="{78DD2174-10BB-4957-BFD6-075CB15777AD}" srcOrd="0" destOrd="0" presId="urn:microsoft.com/office/officeart/2005/8/layout/hList1"/>
    <dgm:cxn modelId="{0E9CC9B7-37FA-4201-B5A1-6D6401676189}" type="presOf" srcId="{AE52750F-D51A-4988-9D2F-BFF5FBD3CFA3}" destId="{33B76C42-0D1A-45E4-A380-258170CA4895}" srcOrd="0" destOrd="1" presId="urn:microsoft.com/office/officeart/2005/8/layout/hList1"/>
    <dgm:cxn modelId="{3564B852-8AD9-45D1-BAD0-29FEA275BA6E}" srcId="{67F7FEEE-DA32-479A-A32F-2A6B6B4DEB92}" destId="{5B129471-9AB0-4F0D-A174-EB5EFBD480B6}" srcOrd="0" destOrd="0" parTransId="{9B479269-6A4B-4017-89D3-4A24795495F2}" sibTransId="{09AAE666-3769-4BA1-9789-F48E8EE97F0F}"/>
    <dgm:cxn modelId="{24FC991F-A1B2-4F76-B594-BDF45EE5487F}" srcId="{5FA0DF81-78A5-4EA7-9447-26C623ED41C5}" destId="{AC935B1A-940F-4EF2-834A-C0ED3BF91B3E}" srcOrd="2" destOrd="0" parTransId="{26999863-D334-4880-923D-33CCBF5162B3}" sibTransId="{FAC163FB-FF57-42AE-888F-F2B8E4D321BE}"/>
    <dgm:cxn modelId="{5DC78C55-4277-4CDC-BA41-7C2CEBAA8709}" type="presOf" srcId="{AAC8377C-3322-4178-AB5B-B3EFB54317B7}" destId="{3DC80A08-91F9-4A04-A961-B8DD8BA0019A}" srcOrd="0" destOrd="2" presId="urn:microsoft.com/office/officeart/2005/8/layout/hList1"/>
    <dgm:cxn modelId="{850AC4B8-7F5C-4751-AB58-A1F92A126667}" srcId="{67F7FEEE-DA32-479A-A32F-2A6B6B4DEB92}" destId="{AE52750F-D51A-4988-9D2F-BFF5FBD3CFA3}" srcOrd="1" destOrd="0" parTransId="{511092C1-2E3A-4303-BE23-A5BC077005DB}" sibTransId="{6D056CAF-E768-4D2C-B993-8B9AA73D526E}"/>
    <dgm:cxn modelId="{60122743-B3B5-4A69-991D-3518505B4C41}" srcId="{98383733-E423-494A-AB28-8860A610B560}" destId="{AAC8377C-3322-4178-AB5B-B3EFB54317B7}" srcOrd="2" destOrd="0" parTransId="{8773513A-D393-4E0B-8920-C6D75A00DF24}" sibTransId="{6B7F3E67-E118-4C41-90E5-DA4688F97E46}"/>
    <dgm:cxn modelId="{2E9D67DD-1B6D-465C-BF27-681BF0C20E17}" type="presOf" srcId="{5FA0DF81-78A5-4EA7-9447-26C623ED41C5}" destId="{39B645E9-A921-4374-AC20-7581F0D4B707}" srcOrd="0" destOrd="0" presId="urn:microsoft.com/office/officeart/2005/8/layout/hList1"/>
    <dgm:cxn modelId="{5802C4BA-DB76-47D5-976A-01EC8FF527CC}" srcId="{29812FAA-3E92-4AE2-96F0-AF33DB982CB6}" destId="{7470ADFB-592D-40E6-A636-66106CFEFE27}" srcOrd="0" destOrd="0" parTransId="{44D37FD7-F4B7-4DD2-928A-FA0A79B6F768}" sibTransId="{85E27146-5F41-4E9B-A363-F5D355B948BC}"/>
    <dgm:cxn modelId="{0075B9CB-CED9-4A57-A37E-74519C8DA1E1}" type="presOf" srcId="{813F03AB-701D-4CAC-8E29-2AABACEA5D51}" destId="{422A4F5F-7A9F-49EE-B1D7-C4252024C495}" srcOrd="0" destOrd="1" presId="urn:microsoft.com/office/officeart/2005/8/layout/hList1"/>
    <dgm:cxn modelId="{849B0CF5-7759-486C-A838-D4AA8321BD63}" type="presOf" srcId="{7470ADFB-592D-40E6-A636-66106CFEFE27}" destId="{6104B9D0-38EE-4BD6-8373-E9E89C3F2D50}" srcOrd="0" destOrd="0" presId="urn:microsoft.com/office/officeart/2005/8/layout/hList1"/>
    <dgm:cxn modelId="{D4AEB313-7A1A-46BF-8518-F70E79093211}" type="presOf" srcId="{1B11B2D5-951A-44EC-ABE5-20CA50C58650}" destId="{3DC80A08-91F9-4A04-A961-B8DD8BA0019A}" srcOrd="0" destOrd="0" presId="urn:microsoft.com/office/officeart/2005/8/layout/hList1"/>
    <dgm:cxn modelId="{171FAC16-9D3C-4DA7-98A9-61B1D9E4E132}" srcId="{5FA0DF81-78A5-4EA7-9447-26C623ED41C5}" destId="{F5972FBB-E73F-4392-9198-66A8490307DD}" srcOrd="0" destOrd="0" parTransId="{B9A33753-5C8A-4021-A89C-B06BAFC717C9}" sibTransId="{0A518F91-630A-4DB4-8F6D-D1A7EF275623}"/>
    <dgm:cxn modelId="{CD9DBF2C-104F-4ABF-9C6A-13EB99A6D52F}" srcId="{98383733-E423-494A-AB28-8860A610B560}" destId="{1B11B2D5-951A-44EC-ABE5-20CA50C58650}" srcOrd="0" destOrd="0" parTransId="{3FC80774-BD30-4187-B9FD-247B5E6C0C4B}" sibTransId="{9EDA6EA8-5614-40C6-9142-CD99546AFECA}"/>
    <dgm:cxn modelId="{DFDCC112-0697-4D4C-89F7-40F4852C2893}" type="presOf" srcId="{7033EB61-0F28-418D-BCD1-1C5165C8D63F}" destId="{6104B9D0-38EE-4BD6-8373-E9E89C3F2D50}" srcOrd="0" destOrd="1" presId="urn:microsoft.com/office/officeart/2005/8/layout/hList1"/>
    <dgm:cxn modelId="{59DA0494-9848-4C39-972B-530AEDC6DA44}" srcId="{29812FAA-3E92-4AE2-96F0-AF33DB982CB6}" destId="{7033EB61-0F28-418D-BCD1-1C5165C8D63F}" srcOrd="1" destOrd="0" parTransId="{4F71D17B-C224-425C-AE91-CB49F9CBDD69}" sibTransId="{4F485969-40EC-4464-BC3F-E7C41E007C86}"/>
    <dgm:cxn modelId="{3D24073C-5D88-476F-9C65-43B875E8566E}" type="presOf" srcId="{29812FAA-3E92-4AE2-96F0-AF33DB982CB6}" destId="{8430DAC3-B3CD-43F8-A4FB-4AFC715DDBA9}" srcOrd="0" destOrd="0" presId="urn:microsoft.com/office/officeart/2005/8/layout/hList1"/>
    <dgm:cxn modelId="{DBC53D1D-9205-4D75-BA4F-81391289C6BD}" type="presOf" srcId="{0A139297-1838-4CBB-ABD8-93781AC4A5AA}" destId="{3DC80A08-91F9-4A04-A961-B8DD8BA0019A}" srcOrd="0" destOrd="1" presId="urn:microsoft.com/office/officeart/2005/8/layout/hList1"/>
    <dgm:cxn modelId="{0B71D8A8-32FF-48FF-AA5D-ADA8C3236C9C}" srcId="{BB052EFA-00F3-42B4-A214-E3E5F90256BD}" destId="{29812FAA-3E92-4AE2-96F0-AF33DB982CB6}" srcOrd="0" destOrd="0" parTransId="{E6F76014-E8CA-488C-9E4E-08F282CAF3F4}" sibTransId="{4D433FF6-23A9-4045-A230-69C013233885}"/>
    <dgm:cxn modelId="{06D52ECF-77A7-4A18-A452-922D75BC112E}" type="presOf" srcId="{5B129471-9AB0-4F0D-A174-EB5EFBD480B6}" destId="{33B76C42-0D1A-45E4-A380-258170CA4895}" srcOrd="0" destOrd="0" presId="urn:microsoft.com/office/officeart/2005/8/layout/hList1"/>
    <dgm:cxn modelId="{BD23C3FA-0324-4A8C-B51B-2CC99D0E9A20}" srcId="{BB052EFA-00F3-42B4-A214-E3E5F90256BD}" destId="{67F7FEEE-DA32-479A-A32F-2A6B6B4DEB92}" srcOrd="1" destOrd="0" parTransId="{DB7BFA46-3878-458A-AB6F-B3815BE7F4A7}" sibTransId="{C1D1B6A3-4848-44C7-88A1-15195DD6BD95}"/>
    <dgm:cxn modelId="{B14E3B74-58F4-409A-889B-0B9849DDEE5C}" srcId="{BB052EFA-00F3-42B4-A214-E3E5F90256BD}" destId="{98383733-E423-494A-AB28-8860A610B560}" srcOrd="3" destOrd="0" parTransId="{7DD6CB76-B4EE-4350-B676-88FF9F37E091}" sibTransId="{0A667F59-86A7-43D4-85BC-A51300679A09}"/>
    <dgm:cxn modelId="{62629055-FB04-4A73-98DA-DFFC51D068B7}" srcId="{BB052EFA-00F3-42B4-A214-E3E5F90256BD}" destId="{5FA0DF81-78A5-4EA7-9447-26C623ED41C5}" srcOrd="2" destOrd="0" parTransId="{DEA85F77-D52E-48E1-8737-259B2F24BD59}" sibTransId="{CEBD4368-FDDB-4012-9F41-0168B00CABF1}"/>
    <dgm:cxn modelId="{60504D52-8D51-40A9-801D-9173ABFE44F1}" srcId="{5FA0DF81-78A5-4EA7-9447-26C623ED41C5}" destId="{813F03AB-701D-4CAC-8E29-2AABACEA5D51}" srcOrd="1" destOrd="0" parTransId="{89B1E575-A383-407C-98A1-F1180E8F78D3}" sibTransId="{7575CB66-03E3-484D-BC69-03F1A889E020}"/>
    <dgm:cxn modelId="{731F0C8B-AAC1-406B-A17C-386126FBADEE}" type="presOf" srcId="{AC935B1A-940F-4EF2-834A-C0ED3BF91B3E}" destId="{422A4F5F-7A9F-49EE-B1D7-C4252024C495}" srcOrd="0" destOrd="2" presId="urn:microsoft.com/office/officeart/2005/8/layout/hList1"/>
    <dgm:cxn modelId="{1DEC1011-10A2-4B0F-AE0C-8E21DE8D92C0}" type="presOf" srcId="{F5972FBB-E73F-4392-9198-66A8490307DD}" destId="{422A4F5F-7A9F-49EE-B1D7-C4252024C495}" srcOrd="0" destOrd="0" presId="urn:microsoft.com/office/officeart/2005/8/layout/hList1"/>
    <dgm:cxn modelId="{D419458A-2283-432C-B770-2FF6D639E929}" type="presParOf" srcId="{78DD2174-10BB-4957-BFD6-075CB15777AD}" destId="{6AE854EA-40BF-4025-9EBF-90D32D12956E}" srcOrd="0" destOrd="0" presId="urn:microsoft.com/office/officeart/2005/8/layout/hList1"/>
    <dgm:cxn modelId="{22D99B1D-16BC-47F1-A0BA-B42FB418BCFF}" type="presParOf" srcId="{6AE854EA-40BF-4025-9EBF-90D32D12956E}" destId="{8430DAC3-B3CD-43F8-A4FB-4AFC715DDBA9}" srcOrd="0" destOrd="0" presId="urn:microsoft.com/office/officeart/2005/8/layout/hList1"/>
    <dgm:cxn modelId="{DEE907E9-2EE1-4001-B773-896E29711B46}" type="presParOf" srcId="{6AE854EA-40BF-4025-9EBF-90D32D12956E}" destId="{6104B9D0-38EE-4BD6-8373-E9E89C3F2D50}" srcOrd="1" destOrd="0" presId="urn:microsoft.com/office/officeart/2005/8/layout/hList1"/>
    <dgm:cxn modelId="{15EDC870-1120-4805-9FCD-159E8047F054}" type="presParOf" srcId="{78DD2174-10BB-4957-BFD6-075CB15777AD}" destId="{33EF5264-C7A5-48BD-97DA-9E4C6EB892E2}" srcOrd="1" destOrd="0" presId="urn:microsoft.com/office/officeart/2005/8/layout/hList1"/>
    <dgm:cxn modelId="{19CD7BA9-35E0-4CC5-8564-41407072101A}" type="presParOf" srcId="{78DD2174-10BB-4957-BFD6-075CB15777AD}" destId="{069DDDE3-0B16-44F5-BF3C-BC1EC1491EEB}" srcOrd="2" destOrd="0" presId="urn:microsoft.com/office/officeart/2005/8/layout/hList1"/>
    <dgm:cxn modelId="{26A5A371-0A6C-48AA-A100-0502CC9C3CCC}" type="presParOf" srcId="{069DDDE3-0B16-44F5-BF3C-BC1EC1491EEB}" destId="{157E4A0D-4109-4256-B279-AA091B352876}" srcOrd="0" destOrd="0" presId="urn:microsoft.com/office/officeart/2005/8/layout/hList1"/>
    <dgm:cxn modelId="{93F7AB82-06EC-449C-83DE-E5153AD2316C}" type="presParOf" srcId="{069DDDE3-0B16-44F5-BF3C-BC1EC1491EEB}" destId="{33B76C42-0D1A-45E4-A380-258170CA4895}" srcOrd="1" destOrd="0" presId="urn:microsoft.com/office/officeart/2005/8/layout/hList1"/>
    <dgm:cxn modelId="{78964D8A-6E17-43A4-9D70-8D8075BD1E2C}" type="presParOf" srcId="{78DD2174-10BB-4957-BFD6-075CB15777AD}" destId="{D4D79462-574E-4052-9D9C-EAF647E932BA}" srcOrd="3" destOrd="0" presId="urn:microsoft.com/office/officeart/2005/8/layout/hList1"/>
    <dgm:cxn modelId="{99269B02-0AD3-4757-B3F1-C102FB96E6BC}" type="presParOf" srcId="{78DD2174-10BB-4957-BFD6-075CB15777AD}" destId="{37AB7CFA-801A-4430-9FC3-543DD5156DB1}" srcOrd="4" destOrd="0" presId="urn:microsoft.com/office/officeart/2005/8/layout/hList1"/>
    <dgm:cxn modelId="{9A7682E2-CDF2-43B0-B1D3-0F7D159AE6D8}" type="presParOf" srcId="{37AB7CFA-801A-4430-9FC3-543DD5156DB1}" destId="{39B645E9-A921-4374-AC20-7581F0D4B707}" srcOrd="0" destOrd="0" presId="urn:microsoft.com/office/officeart/2005/8/layout/hList1"/>
    <dgm:cxn modelId="{6B8D7018-5120-4AFC-A820-77047ADEAAEF}" type="presParOf" srcId="{37AB7CFA-801A-4430-9FC3-543DD5156DB1}" destId="{422A4F5F-7A9F-49EE-B1D7-C4252024C495}" srcOrd="1" destOrd="0" presId="urn:microsoft.com/office/officeart/2005/8/layout/hList1"/>
    <dgm:cxn modelId="{5F84CA79-A252-4E11-8FB0-03B5371E1824}" type="presParOf" srcId="{78DD2174-10BB-4957-BFD6-075CB15777AD}" destId="{D069CE8A-45F3-4723-8593-6368F8EB00F7}" srcOrd="5" destOrd="0" presId="urn:microsoft.com/office/officeart/2005/8/layout/hList1"/>
    <dgm:cxn modelId="{85A6F683-E19E-4CED-9BC9-20770E22E080}" type="presParOf" srcId="{78DD2174-10BB-4957-BFD6-075CB15777AD}" destId="{21553FBC-3239-4748-A478-AE9A143E5B50}" srcOrd="6" destOrd="0" presId="urn:microsoft.com/office/officeart/2005/8/layout/hList1"/>
    <dgm:cxn modelId="{9F191737-1855-40F1-880F-F3B7056A1AB3}" type="presParOf" srcId="{21553FBC-3239-4748-A478-AE9A143E5B50}" destId="{7920C814-B28B-48AE-BC3E-9926997E6D7D}" srcOrd="0" destOrd="0" presId="urn:microsoft.com/office/officeart/2005/8/layout/hList1"/>
    <dgm:cxn modelId="{5146C13F-5C7A-4F08-B88C-5701D34E6E2B}" type="presParOf" srcId="{21553FBC-3239-4748-A478-AE9A143E5B50}" destId="{3DC80A08-91F9-4A04-A961-B8DD8BA0019A}" srcOrd="1" destOrd="0" presId="urn:microsoft.com/office/officeart/2005/8/layout/hList1"/>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92F12CA-B8BA-412C-9BB6-8E22F80C38C8}" type="doc">
      <dgm:prSet loTypeId="urn:microsoft.com/office/officeart/2005/8/layout/hList6" loCatId="list" qsTypeId="urn:microsoft.com/office/officeart/2005/8/quickstyle/3d7" qsCatId="3D" csTypeId="urn:microsoft.com/office/officeart/2005/8/colors/accent1_2" csCatId="accent1" phldr="1"/>
      <dgm:spPr/>
      <dgm:t>
        <a:bodyPr/>
        <a:lstStyle/>
        <a:p>
          <a:endParaRPr lang="en-IN"/>
        </a:p>
      </dgm:t>
    </dgm:pt>
    <dgm:pt modelId="{E7AC8E09-8D62-4951-80E5-135B8FC6B3A9}" type="pres">
      <dgm:prSet presAssocID="{E92F12CA-B8BA-412C-9BB6-8E22F80C38C8}" presName="Name0" presStyleCnt="0">
        <dgm:presLayoutVars>
          <dgm:dir/>
          <dgm:resizeHandles val="exact"/>
        </dgm:presLayoutVars>
      </dgm:prSet>
      <dgm:spPr/>
      <dgm:t>
        <a:bodyPr/>
        <a:lstStyle/>
        <a:p>
          <a:endParaRPr lang="en-IN"/>
        </a:p>
      </dgm:t>
    </dgm:pt>
  </dgm:ptLst>
  <dgm:cxnLst>
    <dgm:cxn modelId="{3D000FFF-739C-467C-BAE8-D22055C73CD2}" type="presOf" srcId="{E92F12CA-B8BA-412C-9BB6-8E22F80C38C8}" destId="{E7AC8E09-8D62-4951-80E5-135B8FC6B3A9}" srcOrd="0" destOrd="0" presId="urn:microsoft.com/office/officeart/2005/8/layout/hList6"/>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7CBBE3C9-85DF-4B18-9A66-2367A913F379}" type="doc">
      <dgm:prSet loTypeId="urn:microsoft.com/office/officeart/2005/8/layout/vList6" loCatId="list" qsTypeId="urn:microsoft.com/office/officeart/2005/8/quickstyle/simple1" qsCatId="simple" csTypeId="urn:microsoft.com/office/officeart/2005/8/colors/accent1_2" csCatId="accent1" phldr="1"/>
      <dgm:spPr/>
      <dgm:t>
        <a:bodyPr/>
        <a:lstStyle/>
        <a:p>
          <a:endParaRPr lang="en-IN"/>
        </a:p>
      </dgm:t>
    </dgm:pt>
    <dgm:pt modelId="{F0612D45-C5FD-4CC0-868D-D71232C0D0F9}">
      <dgm:prSet phldrT="[Text]"/>
      <dgm:spPr>
        <a:solidFill>
          <a:schemeClr val="tx1">
            <a:lumMod val="95000"/>
            <a:lumOff val="5000"/>
          </a:schemeClr>
        </a:solidFill>
      </dgm:spPr>
      <dgm:t>
        <a:bodyPr/>
        <a:lstStyle/>
        <a:p>
          <a:r>
            <a:rPr lang="en-IN" dirty="0" smtClean="0"/>
            <a:t>Residential Buildings</a:t>
          </a:r>
          <a:endParaRPr lang="en-IN" dirty="0"/>
        </a:p>
      </dgm:t>
    </dgm:pt>
    <dgm:pt modelId="{7CDA8856-DD15-42E6-B50C-C46ABE7227F7}" type="parTrans" cxnId="{7ED6585F-B86D-4D32-B6F2-64B22F1468B4}">
      <dgm:prSet/>
      <dgm:spPr/>
      <dgm:t>
        <a:bodyPr/>
        <a:lstStyle/>
        <a:p>
          <a:endParaRPr lang="en-IN"/>
        </a:p>
      </dgm:t>
    </dgm:pt>
    <dgm:pt modelId="{F0F172D1-DB16-4A54-B9B4-BCB8517CFAE6}" type="sibTrans" cxnId="{7ED6585F-B86D-4D32-B6F2-64B22F1468B4}">
      <dgm:prSet/>
      <dgm:spPr/>
      <dgm:t>
        <a:bodyPr/>
        <a:lstStyle/>
        <a:p>
          <a:endParaRPr lang="en-IN"/>
        </a:p>
      </dgm:t>
    </dgm:pt>
    <dgm:pt modelId="{05437CBD-1D85-48E6-9B4E-0F87B5657983}">
      <dgm:prSet phldrT="[Text]"/>
      <dgm:spPr>
        <a:solidFill>
          <a:schemeClr val="tx1">
            <a:lumMod val="75000"/>
            <a:lumOff val="25000"/>
            <a:alpha val="90000"/>
          </a:schemeClr>
        </a:solidFill>
      </dgm:spPr>
      <dgm:t>
        <a:bodyPr/>
        <a:lstStyle/>
        <a:p>
          <a:r>
            <a:rPr lang="en-IN" b="0" i="0" dirty="0" smtClean="0">
              <a:solidFill>
                <a:schemeClr val="bg1"/>
              </a:solidFill>
            </a:rPr>
            <a:t>We are incredibly supported among customers for our positive administration arrangement </a:t>
          </a:r>
          <a:endParaRPr lang="en-IN" dirty="0">
            <a:solidFill>
              <a:schemeClr val="bg1"/>
            </a:solidFill>
          </a:endParaRPr>
        </a:p>
      </dgm:t>
    </dgm:pt>
    <dgm:pt modelId="{63F9CFB1-A23C-4703-93C8-5AE6603C5D09}" type="parTrans" cxnId="{613404BC-E98E-4858-A1EA-B73EDD2A84D4}">
      <dgm:prSet/>
      <dgm:spPr/>
      <dgm:t>
        <a:bodyPr/>
        <a:lstStyle/>
        <a:p>
          <a:endParaRPr lang="en-IN"/>
        </a:p>
      </dgm:t>
    </dgm:pt>
    <dgm:pt modelId="{1C036C87-EF72-4357-93B2-8BA4AECD47AE}" type="sibTrans" cxnId="{613404BC-E98E-4858-A1EA-B73EDD2A84D4}">
      <dgm:prSet/>
      <dgm:spPr/>
      <dgm:t>
        <a:bodyPr/>
        <a:lstStyle/>
        <a:p>
          <a:endParaRPr lang="en-IN"/>
        </a:p>
      </dgm:t>
    </dgm:pt>
    <dgm:pt modelId="{98F810EA-3D17-4CFD-B391-6F8EC96DB5B9}">
      <dgm:prSet phldrT="[Text]"/>
      <dgm:spPr>
        <a:solidFill>
          <a:schemeClr val="tx1">
            <a:lumMod val="75000"/>
            <a:lumOff val="25000"/>
            <a:alpha val="90000"/>
          </a:schemeClr>
        </a:solidFill>
      </dgm:spPr>
      <dgm:t>
        <a:bodyPr/>
        <a:lstStyle/>
        <a:p>
          <a:r>
            <a:rPr lang="en-IN" b="0" i="0" dirty="0" smtClean="0">
              <a:solidFill>
                <a:schemeClr val="bg1"/>
              </a:solidFill>
            </a:rPr>
            <a:t>We offer pleasantries to proficient designing administrations for acquirement, coordination, manufacture, establishment administrations, erection of prefab items, electrical works and settlement for building group</a:t>
          </a:r>
          <a:r>
            <a:rPr lang="en-IN" b="0" i="0" dirty="0" smtClean="0"/>
            <a:t>. </a:t>
          </a:r>
          <a:endParaRPr lang="en-IN" dirty="0"/>
        </a:p>
      </dgm:t>
    </dgm:pt>
    <dgm:pt modelId="{95591369-2699-4956-8EE7-4475F5DBEF1C}" type="parTrans" cxnId="{E764C35C-26F5-4F9B-AB89-E33246021650}">
      <dgm:prSet/>
      <dgm:spPr/>
      <dgm:t>
        <a:bodyPr/>
        <a:lstStyle/>
        <a:p>
          <a:endParaRPr lang="en-IN"/>
        </a:p>
      </dgm:t>
    </dgm:pt>
    <dgm:pt modelId="{7931D92C-DD92-4E84-B7C2-24C99131DF5A}" type="sibTrans" cxnId="{E764C35C-26F5-4F9B-AB89-E33246021650}">
      <dgm:prSet/>
      <dgm:spPr/>
      <dgm:t>
        <a:bodyPr/>
        <a:lstStyle/>
        <a:p>
          <a:endParaRPr lang="en-IN"/>
        </a:p>
      </dgm:t>
    </dgm:pt>
    <dgm:pt modelId="{901785F4-84DB-4DB0-B71D-7E4CB1AA7078}">
      <dgm:prSet phldrT="[Text]"/>
      <dgm:spPr>
        <a:solidFill>
          <a:schemeClr val="tx1">
            <a:lumMod val="95000"/>
            <a:lumOff val="5000"/>
          </a:schemeClr>
        </a:solidFill>
      </dgm:spPr>
      <dgm:t>
        <a:bodyPr/>
        <a:lstStyle/>
        <a:p>
          <a:r>
            <a:rPr lang="en-IN" dirty="0" smtClean="0"/>
            <a:t>Commercial Buildings</a:t>
          </a:r>
          <a:endParaRPr lang="en-IN" dirty="0"/>
        </a:p>
      </dgm:t>
    </dgm:pt>
    <dgm:pt modelId="{DF5BA537-37CE-4435-8013-003C85954CA8}" type="parTrans" cxnId="{3E6AAA83-AED1-4F7C-AD83-CD5815B38CF1}">
      <dgm:prSet/>
      <dgm:spPr/>
      <dgm:t>
        <a:bodyPr/>
        <a:lstStyle/>
        <a:p>
          <a:endParaRPr lang="en-IN"/>
        </a:p>
      </dgm:t>
    </dgm:pt>
    <dgm:pt modelId="{28C4C82C-EF88-4AE2-B05A-DB80FD09049A}" type="sibTrans" cxnId="{3E6AAA83-AED1-4F7C-AD83-CD5815B38CF1}">
      <dgm:prSet/>
      <dgm:spPr/>
      <dgm:t>
        <a:bodyPr/>
        <a:lstStyle/>
        <a:p>
          <a:endParaRPr lang="en-IN"/>
        </a:p>
      </dgm:t>
    </dgm:pt>
    <dgm:pt modelId="{1FC3E26A-C5B7-4E7A-9FC2-B6AE16E8C0D9}">
      <dgm:prSet phldrT="[Text]"/>
      <dgm:spPr>
        <a:solidFill>
          <a:schemeClr val="tx1">
            <a:lumMod val="75000"/>
            <a:lumOff val="25000"/>
            <a:alpha val="90000"/>
          </a:schemeClr>
        </a:solidFill>
      </dgm:spPr>
      <dgm:t>
        <a:bodyPr/>
        <a:lstStyle/>
        <a:p>
          <a:r>
            <a:rPr lang="en-IN" b="0" i="0" dirty="0" smtClean="0">
              <a:solidFill>
                <a:schemeClr val="bg1"/>
              </a:solidFill>
            </a:rPr>
            <a:t>Mass Infra Projects are the organization that pursues business morals to give finish customer fulfilment, and has earned an exceptional notoriety in the business sectors</a:t>
          </a:r>
          <a:endParaRPr lang="en-IN" dirty="0">
            <a:solidFill>
              <a:schemeClr val="bg1"/>
            </a:solidFill>
          </a:endParaRPr>
        </a:p>
      </dgm:t>
    </dgm:pt>
    <dgm:pt modelId="{AA3F2CB7-9D40-4F34-B3AD-3CD55A54A6C3}" type="parTrans" cxnId="{DD50307D-2832-4A86-9676-5F625BCE147F}">
      <dgm:prSet/>
      <dgm:spPr/>
      <dgm:t>
        <a:bodyPr/>
        <a:lstStyle/>
        <a:p>
          <a:endParaRPr lang="en-IN"/>
        </a:p>
      </dgm:t>
    </dgm:pt>
    <dgm:pt modelId="{78265751-F8B1-4710-928A-C4F463555981}" type="sibTrans" cxnId="{DD50307D-2832-4A86-9676-5F625BCE147F}">
      <dgm:prSet/>
      <dgm:spPr/>
      <dgm:t>
        <a:bodyPr/>
        <a:lstStyle/>
        <a:p>
          <a:endParaRPr lang="en-IN"/>
        </a:p>
      </dgm:t>
    </dgm:pt>
    <dgm:pt modelId="{831E9FA3-4F14-4307-AC03-E883ED3BF3F4}">
      <dgm:prSet phldrT="[Text]"/>
      <dgm:spPr>
        <a:solidFill>
          <a:schemeClr val="tx1">
            <a:lumMod val="75000"/>
            <a:lumOff val="25000"/>
            <a:alpha val="90000"/>
          </a:schemeClr>
        </a:solidFill>
      </dgm:spPr>
      <dgm:t>
        <a:bodyPr/>
        <a:lstStyle/>
        <a:p>
          <a:r>
            <a:rPr lang="en-IN" b="0" i="0" dirty="0" smtClean="0">
              <a:solidFill>
                <a:schemeClr val="bg1"/>
              </a:solidFill>
            </a:rPr>
            <a:t>Mass Infra Projects offer an item having huge highlights like dimensional exactness, low upkeep cost and best quality, consumption obstruction and hoisted toughness which are very esteemed by our clients.</a:t>
          </a:r>
          <a:endParaRPr lang="en-IN" dirty="0">
            <a:solidFill>
              <a:schemeClr val="bg1"/>
            </a:solidFill>
          </a:endParaRPr>
        </a:p>
      </dgm:t>
    </dgm:pt>
    <dgm:pt modelId="{6D27E79F-5A54-48F3-A95B-9CCCC1313080}" type="parTrans" cxnId="{6F240B2B-9261-4D88-84CE-2B4EB78B6FCC}">
      <dgm:prSet/>
      <dgm:spPr/>
      <dgm:t>
        <a:bodyPr/>
        <a:lstStyle/>
        <a:p>
          <a:endParaRPr lang="en-IN"/>
        </a:p>
      </dgm:t>
    </dgm:pt>
    <dgm:pt modelId="{F542B53A-1289-4E75-A079-A14741203161}" type="sibTrans" cxnId="{6F240B2B-9261-4D88-84CE-2B4EB78B6FCC}">
      <dgm:prSet/>
      <dgm:spPr/>
      <dgm:t>
        <a:bodyPr/>
        <a:lstStyle/>
        <a:p>
          <a:endParaRPr lang="en-IN"/>
        </a:p>
      </dgm:t>
    </dgm:pt>
    <dgm:pt modelId="{73B39538-2D2D-4595-A714-A25B581B9E3D}" type="pres">
      <dgm:prSet presAssocID="{7CBBE3C9-85DF-4B18-9A66-2367A913F379}" presName="Name0" presStyleCnt="0">
        <dgm:presLayoutVars>
          <dgm:dir/>
          <dgm:animLvl val="lvl"/>
          <dgm:resizeHandles/>
        </dgm:presLayoutVars>
      </dgm:prSet>
      <dgm:spPr/>
      <dgm:t>
        <a:bodyPr/>
        <a:lstStyle/>
        <a:p>
          <a:endParaRPr lang="en-IN"/>
        </a:p>
      </dgm:t>
    </dgm:pt>
    <dgm:pt modelId="{4A2FD8FB-00CF-456F-B7FA-750A068A26FC}" type="pres">
      <dgm:prSet presAssocID="{F0612D45-C5FD-4CC0-868D-D71232C0D0F9}" presName="linNode" presStyleCnt="0"/>
      <dgm:spPr/>
    </dgm:pt>
    <dgm:pt modelId="{C9D7EA8B-19A2-41C3-983D-412E0EE6A090}" type="pres">
      <dgm:prSet presAssocID="{F0612D45-C5FD-4CC0-868D-D71232C0D0F9}" presName="parentShp" presStyleLbl="node1" presStyleIdx="0" presStyleCnt="2" custScaleX="81630">
        <dgm:presLayoutVars>
          <dgm:bulletEnabled val="1"/>
        </dgm:presLayoutVars>
      </dgm:prSet>
      <dgm:spPr/>
      <dgm:t>
        <a:bodyPr/>
        <a:lstStyle/>
        <a:p>
          <a:endParaRPr lang="en-IN"/>
        </a:p>
      </dgm:t>
    </dgm:pt>
    <dgm:pt modelId="{DCCB9274-91C1-43DC-A839-E35226F59147}" type="pres">
      <dgm:prSet presAssocID="{F0612D45-C5FD-4CC0-868D-D71232C0D0F9}" presName="childShp" presStyleLbl="bgAccFollowNode1" presStyleIdx="0" presStyleCnt="2" custScaleX="146222" custScaleY="119873">
        <dgm:presLayoutVars>
          <dgm:bulletEnabled val="1"/>
        </dgm:presLayoutVars>
      </dgm:prSet>
      <dgm:spPr/>
      <dgm:t>
        <a:bodyPr/>
        <a:lstStyle/>
        <a:p>
          <a:endParaRPr lang="en-IN"/>
        </a:p>
      </dgm:t>
    </dgm:pt>
    <dgm:pt modelId="{C23FA520-B865-44A9-B28B-77763DA847E0}" type="pres">
      <dgm:prSet presAssocID="{F0F172D1-DB16-4A54-B9B4-BCB8517CFAE6}" presName="spacing" presStyleCnt="0"/>
      <dgm:spPr/>
    </dgm:pt>
    <dgm:pt modelId="{399DD941-349D-44EB-BAE6-0D08ACE8974A}" type="pres">
      <dgm:prSet presAssocID="{901785F4-84DB-4DB0-B71D-7E4CB1AA7078}" presName="linNode" presStyleCnt="0"/>
      <dgm:spPr/>
    </dgm:pt>
    <dgm:pt modelId="{226102D5-100C-403D-A020-98AF469157B8}" type="pres">
      <dgm:prSet presAssocID="{901785F4-84DB-4DB0-B71D-7E4CB1AA7078}" presName="parentShp" presStyleLbl="node1" presStyleIdx="1" presStyleCnt="2" custScaleX="71874" custLinFactNeighborX="-12054" custLinFactNeighborY="-2151">
        <dgm:presLayoutVars>
          <dgm:bulletEnabled val="1"/>
        </dgm:presLayoutVars>
      </dgm:prSet>
      <dgm:spPr/>
      <dgm:t>
        <a:bodyPr/>
        <a:lstStyle/>
        <a:p>
          <a:endParaRPr lang="en-IN"/>
        </a:p>
      </dgm:t>
    </dgm:pt>
    <dgm:pt modelId="{586BD54C-0FC5-47AF-8B34-1A8DE4196C25}" type="pres">
      <dgm:prSet presAssocID="{901785F4-84DB-4DB0-B71D-7E4CB1AA7078}" presName="childShp" presStyleLbl="bgAccFollowNode1" presStyleIdx="1" presStyleCnt="2" custScaleX="135566" custScaleY="121208" custLinFactNeighborX="526" custLinFactNeighborY="2009">
        <dgm:presLayoutVars>
          <dgm:bulletEnabled val="1"/>
        </dgm:presLayoutVars>
      </dgm:prSet>
      <dgm:spPr/>
      <dgm:t>
        <a:bodyPr/>
        <a:lstStyle/>
        <a:p>
          <a:endParaRPr lang="en-IN"/>
        </a:p>
      </dgm:t>
    </dgm:pt>
  </dgm:ptLst>
  <dgm:cxnLst>
    <dgm:cxn modelId="{B21798EC-713C-4FA6-8440-D1B3B4B99C35}" type="presOf" srcId="{831E9FA3-4F14-4307-AC03-E883ED3BF3F4}" destId="{586BD54C-0FC5-47AF-8B34-1A8DE4196C25}" srcOrd="0" destOrd="1" presId="urn:microsoft.com/office/officeart/2005/8/layout/vList6"/>
    <dgm:cxn modelId="{50156B17-2B23-4E6A-8890-689392F8DFF5}" type="presOf" srcId="{901785F4-84DB-4DB0-B71D-7E4CB1AA7078}" destId="{226102D5-100C-403D-A020-98AF469157B8}" srcOrd="0" destOrd="0" presId="urn:microsoft.com/office/officeart/2005/8/layout/vList6"/>
    <dgm:cxn modelId="{3E6AAA83-AED1-4F7C-AD83-CD5815B38CF1}" srcId="{7CBBE3C9-85DF-4B18-9A66-2367A913F379}" destId="{901785F4-84DB-4DB0-B71D-7E4CB1AA7078}" srcOrd="1" destOrd="0" parTransId="{DF5BA537-37CE-4435-8013-003C85954CA8}" sibTransId="{28C4C82C-EF88-4AE2-B05A-DB80FD09049A}"/>
    <dgm:cxn modelId="{7ED6585F-B86D-4D32-B6F2-64B22F1468B4}" srcId="{7CBBE3C9-85DF-4B18-9A66-2367A913F379}" destId="{F0612D45-C5FD-4CC0-868D-D71232C0D0F9}" srcOrd="0" destOrd="0" parTransId="{7CDA8856-DD15-42E6-B50C-C46ABE7227F7}" sibTransId="{F0F172D1-DB16-4A54-B9B4-BCB8517CFAE6}"/>
    <dgm:cxn modelId="{50981158-0D39-47C5-BCFE-F166B8471BD9}" type="presOf" srcId="{7CBBE3C9-85DF-4B18-9A66-2367A913F379}" destId="{73B39538-2D2D-4595-A714-A25B581B9E3D}" srcOrd="0" destOrd="0" presId="urn:microsoft.com/office/officeart/2005/8/layout/vList6"/>
    <dgm:cxn modelId="{FBC98626-415C-4B5B-B830-18DFE26C4378}" type="presOf" srcId="{1FC3E26A-C5B7-4E7A-9FC2-B6AE16E8C0D9}" destId="{586BD54C-0FC5-47AF-8B34-1A8DE4196C25}" srcOrd="0" destOrd="0" presId="urn:microsoft.com/office/officeart/2005/8/layout/vList6"/>
    <dgm:cxn modelId="{DD50307D-2832-4A86-9676-5F625BCE147F}" srcId="{901785F4-84DB-4DB0-B71D-7E4CB1AA7078}" destId="{1FC3E26A-C5B7-4E7A-9FC2-B6AE16E8C0D9}" srcOrd="0" destOrd="0" parTransId="{AA3F2CB7-9D40-4F34-B3AD-3CD55A54A6C3}" sibTransId="{78265751-F8B1-4710-928A-C4F463555981}"/>
    <dgm:cxn modelId="{6F240B2B-9261-4D88-84CE-2B4EB78B6FCC}" srcId="{901785F4-84DB-4DB0-B71D-7E4CB1AA7078}" destId="{831E9FA3-4F14-4307-AC03-E883ED3BF3F4}" srcOrd="1" destOrd="0" parTransId="{6D27E79F-5A54-48F3-A95B-9CCCC1313080}" sibTransId="{F542B53A-1289-4E75-A079-A14741203161}"/>
    <dgm:cxn modelId="{E764C35C-26F5-4F9B-AB89-E33246021650}" srcId="{F0612D45-C5FD-4CC0-868D-D71232C0D0F9}" destId="{98F810EA-3D17-4CFD-B391-6F8EC96DB5B9}" srcOrd="1" destOrd="0" parTransId="{95591369-2699-4956-8EE7-4475F5DBEF1C}" sibTransId="{7931D92C-DD92-4E84-B7C2-24C99131DF5A}"/>
    <dgm:cxn modelId="{FD8A94DA-953B-4657-98F2-37B9302C0FF2}" type="presOf" srcId="{F0612D45-C5FD-4CC0-868D-D71232C0D0F9}" destId="{C9D7EA8B-19A2-41C3-983D-412E0EE6A090}" srcOrd="0" destOrd="0" presId="urn:microsoft.com/office/officeart/2005/8/layout/vList6"/>
    <dgm:cxn modelId="{F93E357B-E4FF-4078-8A36-16FC8A03A5D4}" type="presOf" srcId="{05437CBD-1D85-48E6-9B4E-0F87B5657983}" destId="{DCCB9274-91C1-43DC-A839-E35226F59147}" srcOrd="0" destOrd="0" presId="urn:microsoft.com/office/officeart/2005/8/layout/vList6"/>
    <dgm:cxn modelId="{71361CAC-DF46-46C4-9E8F-726220E8419B}" type="presOf" srcId="{98F810EA-3D17-4CFD-B391-6F8EC96DB5B9}" destId="{DCCB9274-91C1-43DC-A839-E35226F59147}" srcOrd="0" destOrd="1" presId="urn:microsoft.com/office/officeart/2005/8/layout/vList6"/>
    <dgm:cxn modelId="{613404BC-E98E-4858-A1EA-B73EDD2A84D4}" srcId="{F0612D45-C5FD-4CC0-868D-D71232C0D0F9}" destId="{05437CBD-1D85-48E6-9B4E-0F87B5657983}" srcOrd="0" destOrd="0" parTransId="{63F9CFB1-A23C-4703-93C8-5AE6603C5D09}" sibTransId="{1C036C87-EF72-4357-93B2-8BA4AECD47AE}"/>
    <dgm:cxn modelId="{B298CDD4-AA7A-430A-BFB8-735E5CECDF33}" type="presParOf" srcId="{73B39538-2D2D-4595-A714-A25B581B9E3D}" destId="{4A2FD8FB-00CF-456F-B7FA-750A068A26FC}" srcOrd="0" destOrd="0" presId="urn:microsoft.com/office/officeart/2005/8/layout/vList6"/>
    <dgm:cxn modelId="{F3996642-F296-46A6-A890-80908D8D52B8}" type="presParOf" srcId="{4A2FD8FB-00CF-456F-B7FA-750A068A26FC}" destId="{C9D7EA8B-19A2-41C3-983D-412E0EE6A090}" srcOrd="0" destOrd="0" presId="urn:microsoft.com/office/officeart/2005/8/layout/vList6"/>
    <dgm:cxn modelId="{98A79677-BCDD-4C7C-95D3-F61DBB757941}" type="presParOf" srcId="{4A2FD8FB-00CF-456F-B7FA-750A068A26FC}" destId="{DCCB9274-91C1-43DC-A839-E35226F59147}" srcOrd="1" destOrd="0" presId="urn:microsoft.com/office/officeart/2005/8/layout/vList6"/>
    <dgm:cxn modelId="{FBADDF41-1850-4A1A-90C1-E5ABCBC67CA7}" type="presParOf" srcId="{73B39538-2D2D-4595-A714-A25B581B9E3D}" destId="{C23FA520-B865-44A9-B28B-77763DA847E0}" srcOrd="1" destOrd="0" presId="urn:microsoft.com/office/officeart/2005/8/layout/vList6"/>
    <dgm:cxn modelId="{10936777-41DD-409E-BAB0-A7C9ACBE31AC}" type="presParOf" srcId="{73B39538-2D2D-4595-A714-A25B581B9E3D}" destId="{399DD941-349D-44EB-BAE6-0D08ACE8974A}" srcOrd="2" destOrd="0" presId="urn:microsoft.com/office/officeart/2005/8/layout/vList6"/>
    <dgm:cxn modelId="{A6F1911E-AB9A-4854-BEF7-2546293059C0}" type="presParOf" srcId="{399DD941-349D-44EB-BAE6-0D08ACE8974A}" destId="{226102D5-100C-403D-A020-98AF469157B8}" srcOrd="0" destOrd="0" presId="urn:microsoft.com/office/officeart/2005/8/layout/vList6"/>
    <dgm:cxn modelId="{3A7FCD80-1200-4B19-9187-6089AD234544}" type="presParOf" srcId="{399DD941-349D-44EB-BAE6-0D08ACE8974A}" destId="{586BD54C-0FC5-47AF-8B34-1A8DE4196C25}" srcOrd="1" destOrd="0" presId="urn:microsoft.com/office/officeart/2005/8/layout/vList6"/>
  </dgm:cxnLst>
  <dgm:bg/>
  <dgm:whole/>
  <dgm:extLst>
    <a:ext uri="http://schemas.microsoft.com/office/drawing/2008/diagram">
      <dsp:dataModelExt xmlns:dsp="http://schemas.microsoft.com/office/drawing/2008/diagram" xmlns="" relId="rId11"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F43C9120-0DB2-450B-A70A-650EE3D8B4EA}" type="doc">
      <dgm:prSet loTypeId="urn:microsoft.com/office/officeart/2005/8/layout/venn2" loCatId="relationship" qsTypeId="urn:microsoft.com/office/officeart/2005/8/quickstyle/simple1" qsCatId="simple" csTypeId="urn:microsoft.com/office/officeart/2005/8/colors/accent1_2" csCatId="accent1" phldr="1"/>
      <dgm:spPr/>
      <dgm:t>
        <a:bodyPr/>
        <a:lstStyle/>
        <a:p>
          <a:endParaRPr lang="en-IN"/>
        </a:p>
      </dgm:t>
    </dgm:pt>
    <dgm:pt modelId="{FBE82BB8-8F56-4004-A400-1E7861F99B99}">
      <dgm:prSet phldrT="[Text]" custT="1"/>
      <dgm:spPr>
        <a:solidFill>
          <a:schemeClr val="tx1">
            <a:lumMod val="95000"/>
            <a:lumOff val="5000"/>
          </a:schemeClr>
        </a:solidFill>
        <a:ln>
          <a:solidFill>
            <a:schemeClr val="tx1"/>
          </a:solidFill>
        </a:ln>
      </dgm:spPr>
      <dgm:t>
        <a:bodyPr/>
        <a:lstStyle/>
        <a:p>
          <a:r>
            <a:rPr lang="en-IN" sz="1600" dirty="0" smtClean="0">
              <a:solidFill>
                <a:schemeClr val="bg1"/>
              </a:solidFill>
            </a:rPr>
            <a:t>Perfect Finish</a:t>
          </a:r>
          <a:endParaRPr lang="en-IN" sz="1600" dirty="0">
            <a:solidFill>
              <a:schemeClr val="bg1"/>
            </a:solidFill>
          </a:endParaRPr>
        </a:p>
      </dgm:t>
    </dgm:pt>
    <dgm:pt modelId="{8B797DFB-22EA-455B-B51F-F01CEADD5FA0}" type="parTrans" cxnId="{64579CB7-5D8F-470A-8E9A-009F19E5F07D}">
      <dgm:prSet/>
      <dgm:spPr/>
      <dgm:t>
        <a:bodyPr/>
        <a:lstStyle/>
        <a:p>
          <a:endParaRPr lang="en-IN"/>
        </a:p>
      </dgm:t>
    </dgm:pt>
    <dgm:pt modelId="{336795A8-C27D-4B9F-B0A2-C501B89D8FB4}" type="sibTrans" cxnId="{64579CB7-5D8F-470A-8E9A-009F19E5F07D}">
      <dgm:prSet/>
      <dgm:spPr/>
      <dgm:t>
        <a:bodyPr/>
        <a:lstStyle/>
        <a:p>
          <a:endParaRPr lang="en-IN"/>
        </a:p>
      </dgm:t>
    </dgm:pt>
    <dgm:pt modelId="{3F4E4822-78D1-4D9A-8088-66CE7DAC4C4A}">
      <dgm:prSet phldrT="[Text]" custT="1"/>
      <dgm:spPr>
        <a:solidFill>
          <a:schemeClr val="tx1">
            <a:lumMod val="75000"/>
            <a:lumOff val="25000"/>
          </a:schemeClr>
        </a:solidFill>
        <a:ln>
          <a:solidFill>
            <a:schemeClr val="bg1">
              <a:lumMod val="95000"/>
              <a:lumOff val="5000"/>
            </a:schemeClr>
          </a:solidFill>
        </a:ln>
      </dgm:spPr>
      <dgm:t>
        <a:bodyPr/>
        <a:lstStyle/>
        <a:p>
          <a:r>
            <a:rPr lang="en-IN" sz="1600" dirty="0" smtClean="0">
              <a:solidFill>
                <a:schemeClr val="bg1"/>
              </a:solidFill>
            </a:rPr>
            <a:t>On Time</a:t>
          </a:r>
          <a:endParaRPr lang="en-IN" sz="1600" dirty="0">
            <a:solidFill>
              <a:schemeClr val="bg1"/>
            </a:solidFill>
          </a:endParaRPr>
        </a:p>
      </dgm:t>
    </dgm:pt>
    <dgm:pt modelId="{1D630617-BBC6-4EBD-B104-5006CF9962A0}" type="parTrans" cxnId="{E3E12E22-9596-4EB4-BA9D-B0D17C1E2CFC}">
      <dgm:prSet/>
      <dgm:spPr/>
      <dgm:t>
        <a:bodyPr/>
        <a:lstStyle/>
        <a:p>
          <a:endParaRPr lang="en-IN"/>
        </a:p>
      </dgm:t>
    </dgm:pt>
    <dgm:pt modelId="{4E3A8DBB-7410-46B9-834F-B569C648C8E3}" type="sibTrans" cxnId="{E3E12E22-9596-4EB4-BA9D-B0D17C1E2CFC}">
      <dgm:prSet/>
      <dgm:spPr/>
      <dgm:t>
        <a:bodyPr/>
        <a:lstStyle/>
        <a:p>
          <a:endParaRPr lang="en-IN"/>
        </a:p>
      </dgm:t>
    </dgm:pt>
    <dgm:pt modelId="{F3BB4754-7862-40F6-AE3B-EF3434C0B89F}">
      <dgm:prSet phldrT="[Text]" custT="1"/>
      <dgm:spPr>
        <a:solidFill>
          <a:schemeClr val="tx1">
            <a:lumMod val="95000"/>
            <a:lumOff val="5000"/>
          </a:schemeClr>
        </a:solidFill>
        <a:ln>
          <a:solidFill>
            <a:schemeClr val="bg1">
              <a:lumMod val="95000"/>
              <a:lumOff val="5000"/>
            </a:schemeClr>
          </a:solidFill>
        </a:ln>
      </dgm:spPr>
      <dgm:t>
        <a:bodyPr/>
        <a:lstStyle/>
        <a:p>
          <a:r>
            <a:rPr lang="en-IN" sz="1600" dirty="0" smtClean="0">
              <a:solidFill>
                <a:schemeClr val="bg1"/>
              </a:solidFill>
            </a:rPr>
            <a:t>Economic</a:t>
          </a:r>
          <a:endParaRPr lang="en-IN" sz="1600" dirty="0">
            <a:solidFill>
              <a:schemeClr val="bg1"/>
            </a:solidFill>
          </a:endParaRPr>
        </a:p>
      </dgm:t>
    </dgm:pt>
    <dgm:pt modelId="{427B42FB-CF0F-473C-A75A-9068CC53E3C2}" type="parTrans" cxnId="{8475FB8C-CC94-44C7-A229-1DAFBCC7E722}">
      <dgm:prSet/>
      <dgm:spPr/>
      <dgm:t>
        <a:bodyPr/>
        <a:lstStyle/>
        <a:p>
          <a:endParaRPr lang="en-IN"/>
        </a:p>
      </dgm:t>
    </dgm:pt>
    <dgm:pt modelId="{3BA6BC57-3AE8-417D-9CC9-65F3A981ECBA}" type="sibTrans" cxnId="{8475FB8C-CC94-44C7-A229-1DAFBCC7E722}">
      <dgm:prSet/>
      <dgm:spPr/>
      <dgm:t>
        <a:bodyPr/>
        <a:lstStyle/>
        <a:p>
          <a:endParaRPr lang="en-IN"/>
        </a:p>
      </dgm:t>
    </dgm:pt>
    <dgm:pt modelId="{5EA61D6A-15B0-4BCA-8516-8AF48ACC70D9}">
      <dgm:prSet phldrT="[Text]" custT="1"/>
      <dgm:spPr>
        <a:solidFill>
          <a:schemeClr val="tx1">
            <a:lumMod val="75000"/>
            <a:lumOff val="25000"/>
          </a:schemeClr>
        </a:solidFill>
        <a:ln>
          <a:solidFill>
            <a:schemeClr val="bg1">
              <a:lumMod val="95000"/>
              <a:lumOff val="5000"/>
            </a:schemeClr>
          </a:solidFill>
        </a:ln>
      </dgm:spPr>
      <dgm:t>
        <a:bodyPr/>
        <a:lstStyle/>
        <a:p>
          <a:r>
            <a:rPr lang="en-IN" sz="1600" dirty="0" smtClean="0">
              <a:solidFill>
                <a:schemeClr val="bg1"/>
              </a:solidFill>
            </a:rPr>
            <a:t>Flexible</a:t>
          </a:r>
          <a:endParaRPr lang="en-IN" sz="1600" dirty="0">
            <a:solidFill>
              <a:schemeClr val="bg1"/>
            </a:solidFill>
          </a:endParaRPr>
        </a:p>
      </dgm:t>
    </dgm:pt>
    <dgm:pt modelId="{7F5339D2-2799-4273-A1A2-C61EEAB72882}" type="parTrans" cxnId="{54E6274F-EE3B-4987-BA1C-E2DD2D8F97DC}">
      <dgm:prSet/>
      <dgm:spPr/>
      <dgm:t>
        <a:bodyPr/>
        <a:lstStyle/>
        <a:p>
          <a:endParaRPr lang="en-IN"/>
        </a:p>
      </dgm:t>
    </dgm:pt>
    <dgm:pt modelId="{CF04B350-F827-403C-A053-46FCC659C0EE}" type="sibTrans" cxnId="{54E6274F-EE3B-4987-BA1C-E2DD2D8F97DC}">
      <dgm:prSet/>
      <dgm:spPr/>
      <dgm:t>
        <a:bodyPr/>
        <a:lstStyle/>
        <a:p>
          <a:endParaRPr lang="en-IN"/>
        </a:p>
      </dgm:t>
    </dgm:pt>
    <dgm:pt modelId="{768947DB-2DDA-4914-BD0E-B6CDEDE76331}" type="pres">
      <dgm:prSet presAssocID="{F43C9120-0DB2-450B-A70A-650EE3D8B4EA}" presName="Name0" presStyleCnt="0">
        <dgm:presLayoutVars>
          <dgm:chMax val="7"/>
          <dgm:resizeHandles val="exact"/>
        </dgm:presLayoutVars>
      </dgm:prSet>
      <dgm:spPr/>
      <dgm:t>
        <a:bodyPr/>
        <a:lstStyle/>
        <a:p>
          <a:endParaRPr lang="en-IN"/>
        </a:p>
      </dgm:t>
    </dgm:pt>
    <dgm:pt modelId="{2A3DA096-F8DE-4849-BEB3-0258A928B625}" type="pres">
      <dgm:prSet presAssocID="{F43C9120-0DB2-450B-A70A-650EE3D8B4EA}" presName="comp1" presStyleCnt="0"/>
      <dgm:spPr/>
    </dgm:pt>
    <dgm:pt modelId="{B72CBF79-22F9-43A1-BA0D-63559E1DE91C}" type="pres">
      <dgm:prSet presAssocID="{F43C9120-0DB2-450B-A70A-650EE3D8B4EA}" presName="circle1" presStyleLbl="node1" presStyleIdx="0" presStyleCnt="4" custLinFactNeighborX="3564" custLinFactNeighborY="1691"/>
      <dgm:spPr/>
      <dgm:t>
        <a:bodyPr/>
        <a:lstStyle/>
        <a:p>
          <a:endParaRPr lang="en-IN"/>
        </a:p>
      </dgm:t>
    </dgm:pt>
    <dgm:pt modelId="{116D4919-D693-46A5-B975-87A785D791DD}" type="pres">
      <dgm:prSet presAssocID="{F43C9120-0DB2-450B-A70A-650EE3D8B4EA}" presName="c1text" presStyleLbl="node1" presStyleIdx="0" presStyleCnt="4">
        <dgm:presLayoutVars>
          <dgm:bulletEnabled val="1"/>
        </dgm:presLayoutVars>
      </dgm:prSet>
      <dgm:spPr/>
      <dgm:t>
        <a:bodyPr/>
        <a:lstStyle/>
        <a:p>
          <a:endParaRPr lang="en-IN"/>
        </a:p>
      </dgm:t>
    </dgm:pt>
    <dgm:pt modelId="{6B5DDB14-7707-48E1-B383-1CB9A883A6C3}" type="pres">
      <dgm:prSet presAssocID="{F43C9120-0DB2-450B-A70A-650EE3D8B4EA}" presName="comp2" presStyleCnt="0"/>
      <dgm:spPr/>
    </dgm:pt>
    <dgm:pt modelId="{D564B3E0-634F-42DB-B1A9-6BBDA357A402}" type="pres">
      <dgm:prSet presAssocID="{F43C9120-0DB2-450B-A70A-650EE3D8B4EA}" presName="circle2" presStyleLbl="node1" presStyleIdx="1" presStyleCnt="4" custLinFactNeighborX="5881"/>
      <dgm:spPr/>
      <dgm:t>
        <a:bodyPr/>
        <a:lstStyle/>
        <a:p>
          <a:endParaRPr lang="en-IN"/>
        </a:p>
      </dgm:t>
    </dgm:pt>
    <dgm:pt modelId="{06842AB2-16E6-4172-993E-34ADA7BC5AC1}" type="pres">
      <dgm:prSet presAssocID="{F43C9120-0DB2-450B-A70A-650EE3D8B4EA}" presName="c2text" presStyleLbl="node1" presStyleIdx="1" presStyleCnt="4">
        <dgm:presLayoutVars>
          <dgm:bulletEnabled val="1"/>
        </dgm:presLayoutVars>
      </dgm:prSet>
      <dgm:spPr/>
      <dgm:t>
        <a:bodyPr/>
        <a:lstStyle/>
        <a:p>
          <a:endParaRPr lang="en-IN"/>
        </a:p>
      </dgm:t>
    </dgm:pt>
    <dgm:pt modelId="{1E9D3DF7-F639-41D4-A2B8-52112999F8C4}" type="pres">
      <dgm:prSet presAssocID="{F43C9120-0DB2-450B-A70A-650EE3D8B4EA}" presName="comp3" presStyleCnt="0"/>
      <dgm:spPr/>
    </dgm:pt>
    <dgm:pt modelId="{9689C41B-9678-4CD3-87B2-77474B13312F}" type="pres">
      <dgm:prSet presAssocID="{F43C9120-0DB2-450B-A70A-650EE3D8B4EA}" presName="circle3" presStyleLbl="node1" presStyleIdx="2" presStyleCnt="4" custScaleX="111133" custLinFactNeighborX="9345" custLinFactNeighborY="-55"/>
      <dgm:spPr/>
      <dgm:t>
        <a:bodyPr/>
        <a:lstStyle/>
        <a:p>
          <a:endParaRPr lang="en-IN"/>
        </a:p>
      </dgm:t>
    </dgm:pt>
    <dgm:pt modelId="{B86AF11F-CF72-4355-90D2-D8A1A830989E}" type="pres">
      <dgm:prSet presAssocID="{F43C9120-0DB2-450B-A70A-650EE3D8B4EA}" presName="c3text" presStyleLbl="node1" presStyleIdx="2" presStyleCnt="4">
        <dgm:presLayoutVars>
          <dgm:bulletEnabled val="1"/>
        </dgm:presLayoutVars>
      </dgm:prSet>
      <dgm:spPr/>
      <dgm:t>
        <a:bodyPr/>
        <a:lstStyle/>
        <a:p>
          <a:endParaRPr lang="en-IN"/>
        </a:p>
      </dgm:t>
    </dgm:pt>
    <dgm:pt modelId="{43112949-D2AD-48B4-B26B-6267354F74E6}" type="pres">
      <dgm:prSet presAssocID="{F43C9120-0DB2-450B-A70A-650EE3D8B4EA}" presName="comp4" presStyleCnt="0"/>
      <dgm:spPr/>
    </dgm:pt>
    <dgm:pt modelId="{CBF90B51-B207-4507-915F-AFFB2A25A756}" type="pres">
      <dgm:prSet presAssocID="{F43C9120-0DB2-450B-A70A-650EE3D8B4EA}" presName="circle4" presStyleLbl="node1" presStyleIdx="3" presStyleCnt="4" custLinFactNeighborX="15341" custLinFactNeighborY="-600"/>
      <dgm:spPr/>
      <dgm:t>
        <a:bodyPr/>
        <a:lstStyle/>
        <a:p>
          <a:endParaRPr lang="en-IN"/>
        </a:p>
      </dgm:t>
    </dgm:pt>
    <dgm:pt modelId="{12A8E061-CE64-4664-9FAF-29D73F0759AF}" type="pres">
      <dgm:prSet presAssocID="{F43C9120-0DB2-450B-A70A-650EE3D8B4EA}" presName="c4text" presStyleLbl="node1" presStyleIdx="3" presStyleCnt="4">
        <dgm:presLayoutVars>
          <dgm:bulletEnabled val="1"/>
        </dgm:presLayoutVars>
      </dgm:prSet>
      <dgm:spPr/>
      <dgm:t>
        <a:bodyPr/>
        <a:lstStyle/>
        <a:p>
          <a:endParaRPr lang="en-IN"/>
        </a:p>
      </dgm:t>
    </dgm:pt>
  </dgm:ptLst>
  <dgm:cxnLst>
    <dgm:cxn modelId="{E3E12E22-9596-4EB4-BA9D-B0D17C1E2CFC}" srcId="{F43C9120-0DB2-450B-A70A-650EE3D8B4EA}" destId="{3F4E4822-78D1-4D9A-8088-66CE7DAC4C4A}" srcOrd="1" destOrd="0" parTransId="{1D630617-BBC6-4EBD-B104-5006CF9962A0}" sibTransId="{4E3A8DBB-7410-46B9-834F-B569C648C8E3}"/>
    <dgm:cxn modelId="{CF0C7B1E-6F34-4664-9B4C-0CEBEBE75155}" type="presOf" srcId="{5EA61D6A-15B0-4BCA-8516-8AF48ACC70D9}" destId="{12A8E061-CE64-4664-9FAF-29D73F0759AF}" srcOrd="1" destOrd="0" presId="urn:microsoft.com/office/officeart/2005/8/layout/venn2"/>
    <dgm:cxn modelId="{54E6274F-EE3B-4987-BA1C-E2DD2D8F97DC}" srcId="{F43C9120-0DB2-450B-A70A-650EE3D8B4EA}" destId="{5EA61D6A-15B0-4BCA-8516-8AF48ACC70D9}" srcOrd="3" destOrd="0" parTransId="{7F5339D2-2799-4273-A1A2-C61EEAB72882}" sibTransId="{CF04B350-F827-403C-A053-46FCC659C0EE}"/>
    <dgm:cxn modelId="{B2C61951-C156-4821-9C1E-F5251CAADC4C}" type="presOf" srcId="{FBE82BB8-8F56-4004-A400-1E7861F99B99}" destId="{B72CBF79-22F9-43A1-BA0D-63559E1DE91C}" srcOrd="0" destOrd="0" presId="urn:microsoft.com/office/officeart/2005/8/layout/venn2"/>
    <dgm:cxn modelId="{8475FB8C-CC94-44C7-A229-1DAFBCC7E722}" srcId="{F43C9120-0DB2-450B-A70A-650EE3D8B4EA}" destId="{F3BB4754-7862-40F6-AE3B-EF3434C0B89F}" srcOrd="2" destOrd="0" parTransId="{427B42FB-CF0F-473C-A75A-9068CC53E3C2}" sibTransId="{3BA6BC57-3AE8-417D-9CC9-65F3A981ECBA}"/>
    <dgm:cxn modelId="{60D6946F-A897-4BDE-BE82-12ABFC256809}" type="presOf" srcId="{F43C9120-0DB2-450B-A70A-650EE3D8B4EA}" destId="{768947DB-2DDA-4914-BD0E-B6CDEDE76331}" srcOrd="0" destOrd="0" presId="urn:microsoft.com/office/officeart/2005/8/layout/venn2"/>
    <dgm:cxn modelId="{F2440B67-47A4-4FBB-B5F7-5070B119EE5D}" type="presOf" srcId="{F3BB4754-7862-40F6-AE3B-EF3434C0B89F}" destId="{9689C41B-9678-4CD3-87B2-77474B13312F}" srcOrd="0" destOrd="0" presId="urn:microsoft.com/office/officeart/2005/8/layout/venn2"/>
    <dgm:cxn modelId="{2AA05C6C-0936-47FF-B46C-308A98934557}" type="presOf" srcId="{FBE82BB8-8F56-4004-A400-1E7861F99B99}" destId="{116D4919-D693-46A5-B975-87A785D791DD}" srcOrd="1" destOrd="0" presId="urn:microsoft.com/office/officeart/2005/8/layout/venn2"/>
    <dgm:cxn modelId="{E5922EB2-9921-4204-8825-96DDE9E19037}" type="presOf" srcId="{3F4E4822-78D1-4D9A-8088-66CE7DAC4C4A}" destId="{06842AB2-16E6-4172-993E-34ADA7BC5AC1}" srcOrd="1" destOrd="0" presId="urn:microsoft.com/office/officeart/2005/8/layout/venn2"/>
    <dgm:cxn modelId="{BFF8436D-8085-4468-845E-6F7B34B40A92}" type="presOf" srcId="{3F4E4822-78D1-4D9A-8088-66CE7DAC4C4A}" destId="{D564B3E0-634F-42DB-B1A9-6BBDA357A402}" srcOrd="0" destOrd="0" presId="urn:microsoft.com/office/officeart/2005/8/layout/venn2"/>
    <dgm:cxn modelId="{64579CB7-5D8F-470A-8E9A-009F19E5F07D}" srcId="{F43C9120-0DB2-450B-A70A-650EE3D8B4EA}" destId="{FBE82BB8-8F56-4004-A400-1E7861F99B99}" srcOrd="0" destOrd="0" parTransId="{8B797DFB-22EA-455B-B51F-F01CEADD5FA0}" sibTransId="{336795A8-C27D-4B9F-B0A2-C501B89D8FB4}"/>
    <dgm:cxn modelId="{5D61E07D-B243-4243-B3AE-E9EFD16DDC1D}" type="presOf" srcId="{F3BB4754-7862-40F6-AE3B-EF3434C0B89F}" destId="{B86AF11F-CF72-4355-90D2-D8A1A830989E}" srcOrd="1" destOrd="0" presId="urn:microsoft.com/office/officeart/2005/8/layout/venn2"/>
    <dgm:cxn modelId="{7A416D46-BD6E-41C8-93DC-ED0B9D8D0220}" type="presOf" srcId="{5EA61D6A-15B0-4BCA-8516-8AF48ACC70D9}" destId="{CBF90B51-B207-4507-915F-AFFB2A25A756}" srcOrd="0" destOrd="0" presId="urn:microsoft.com/office/officeart/2005/8/layout/venn2"/>
    <dgm:cxn modelId="{746E2B17-0303-4DF1-AB26-A3DE394F3167}" type="presParOf" srcId="{768947DB-2DDA-4914-BD0E-B6CDEDE76331}" destId="{2A3DA096-F8DE-4849-BEB3-0258A928B625}" srcOrd="0" destOrd="0" presId="urn:microsoft.com/office/officeart/2005/8/layout/venn2"/>
    <dgm:cxn modelId="{6759AC48-B40F-4CBA-9413-C0553C723D5D}" type="presParOf" srcId="{2A3DA096-F8DE-4849-BEB3-0258A928B625}" destId="{B72CBF79-22F9-43A1-BA0D-63559E1DE91C}" srcOrd="0" destOrd="0" presId="urn:microsoft.com/office/officeart/2005/8/layout/venn2"/>
    <dgm:cxn modelId="{A19DCCB0-81F3-4A3F-B46D-3867CC113B18}" type="presParOf" srcId="{2A3DA096-F8DE-4849-BEB3-0258A928B625}" destId="{116D4919-D693-46A5-B975-87A785D791DD}" srcOrd="1" destOrd="0" presId="urn:microsoft.com/office/officeart/2005/8/layout/venn2"/>
    <dgm:cxn modelId="{B67EDC23-7A86-40F2-A4FC-ADAFE49860DC}" type="presParOf" srcId="{768947DB-2DDA-4914-BD0E-B6CDEDE76331}" destId="{6B5DDB14-7707-48E1-B383-1CB9A883A6C3}" srcOrd="1" destOrd="0" presId="urn:microsoft.com/office/officeart/2005/8/layout/venn2"/>
    <dgm:cxn modelId="{F9C2890D-7A9A-4B1F-AEA4-B0EC296E5945}" type="presParOf" srcId="{6B5DDB14-7707-48E1-B383-1CB9A883A6C3}" destId="{D564B3E0-634F-42DB-B1A9-6BBDA357A402}" srcOrd="0" destOrd="0" presId="urn:microsoft.com/office/officeart/2005/8/layout/venn2"/>
    <dgm:cxn modelId="{E3570691-83C9-4ADB-87DC-012CE9B8BE6C}" type="presParOf" srcId="{6B5DDB14-7707-48E1-B383-1CB9A883A6C3}" destId="{06842AB2-16E6-4172-993E-34ADA7BC5AC1}" srcOrd="1" destOrd="0" presId="urn:microsoft.com/office/officeart/2005/8/layout/venn2"/>
    <dgm:cxn modelId="{D1D6476C-CC2D-40CB-813B-DBB11035AF0A}" type="presParOf" srcId="{768947DB-2DDA-4914-BD0E-B6CDEDE76331}" destId="{1E9D3DF7-F639-41D4-A2B8-52112999F8C4}" srcOrd="2" destOrd="0" presId="urn:microsoft.com/office/officeart/2005/8/layout/venn2"/>
    <dgm:cxn modelId="{536DE5AF-D4B6-43FB-8A1C-30DA2683EBE8}" type="presParOf" srcId="{1E9D3DF7-F639-41D4-A2B8-52112999F8C4}" destId="{9689C41B-9678-4CD3-87B2-77474B13312F}" srcOrd="0" destOrd="0" presId="urn:microsoft.com/office/officeart/2005/8/layout/venn2"/>
    <dgm:cxn modelId="{386F4036-29D4-43B9-878D-DE0AB5D2892B}" type="presParOf" srcId="{1E9D3DF7-F639-41D4-A2B8-52112999F8C4}" destId="{B86AF11F-CF72-4355-90D2-D8A1A830989E}" srcOrd="1" destOrd="0" presId="urn:microsoft.com/office/officeart/2005/8/layout/venn2"/>
    <dgm:cxn modelId="{2F1EE1F5-6F18-4D4B-A344-E73DC7874FC7}" type="presParOf" srcId="{768947DB-2DDA-4914-BD0E-B6CDEDE76331}" destId="{43112949-D2AD-48B4-B26B-6267354F74E6}" srcOrd="3" destOrd="0" presId="urn:microsoft.com/office/officeart/2005/8/layout/venn2"/>
    <dgm:cxn modelId="{A1A58AA4-E06F-40C0-872A-7738FA591F51}" type="presParOf" srcId="{43112949-D2AD-48B4-B26B-6267354F74E6}" destId="{CBF90B51-B207-4507-915F-AFFB2A25A756}" srcOrd="0" destOrd="0" presId="urn:microsoft.com/office/officeart/2005/8/layout/venn2"/>
    <dgm:cxn modelId="{13A74C5C-6765-4473-A641-9888F9F16148}" type="presParOf" srcId="{43112949-D2AD-48B4-B26B-6267354F74E6}" destId="{12A8E061-CE64-4664-9FAF-29D73F0759AF}" srcOrd="1" destOrd="0" presId="urn:microsoft.com/office/officeart/2005/8/layout/venn2"/>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pList2#1">
  <dgm:title val=""/>
  <dgm:desc val=""/>
  <dgm:catLst>
    <dgm:cat type="list" pri="11000"/>
    <dgm:cat type="picture" pri="24000"/>
    <dgm:cat type="pictureconvert" pri="2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bkgdShp" refType="w"/>
      <dgm:constr type="h" for="ch" forName="bkgdShp" refType="h" fact="0.45"/>
      <dgm:constr type="t" for="ch" forName="bkgdShp"/>
      <dgm:constr type="w" for="ch" forName="linComp" refType="w" fact="0.94"/>
      <dgm:constr type="h" for="ch" forName="linComp" refType="h"/>
      <dgm:constr type="ctrX" for="ch" forName="linComp" refType="w" fact="0.5"/>
    </dgm:constrLst>
    <dgm:ruleLst/>
    <dgm:choose name="Name1">
      <dgm:if name="Name2" axis="ch" ptType="node" func="cnt" op="gte" val="1">
        <dgm:layoutNode name="bkgdShp" styleLbl="alignAccFollowNode1">
          <dgm:alg type="sp"/>
          <dgm:shape xmlns:r="http://schemas.openxmlformats.org/officeDocument/2006/relationships" type="roundRect" r:blip="">
            <dgm:adjLst>
              <dgm:adj idx="1" val="0.1"/>
            </dgm:adjLst>
          </dgm:shape>
          <dgm:presOf/>
          <dgm:constrLst/>
          <dgm:ruleLst/>
        </dgm:layoutNode>
        <dgm:layoutNode name="linComp">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1"/>
            <dgm:constr type="h" for="ch" ptType="sibTrans" op="equ"/>
            <dgm:constr type="h" for="ch" forName="compNode" op="equ"/>
            <dgm:constr type="primFontSz" for="des" forName="node" op="equ"/>
          </dgm:constrLst>
          <dgm:ruleLst/>
          <dgm:forEach name="nodesForEach" axis="ch" ptType="node">
            <dgm:layoutNode name="compNode">
              <dgm:alg type="composite"/>
              <dgm:shape xmlns:r="http://schemas.openxmlformats.org/officeDocument/2006/relationships" r:blip="">
                <dgm:adjLst/>
              </dgm:shape>
              <dgm:presOf/>
              <dgm:constrLst>
                <dgm:constr type="w" for="ch" forName="node" refType="w"/>
                <dgm:constr type="h" for="ch" forName="node" refType="h" fact="0.55"/>
                <dgm:constr type="b" for="ch" forName="node" refType="h"/>
                <dgm:constr type="w" for="ch" forName="invisiNode" refType="w" fact="0.75"/>
                <dgm:constr type="h" for="ch" forName="invisiNode" refType="h" fact="0.06"/>
                <dgm:constr type="t" for="ch" forName="invisiNode"/>
                <dgm:constr type="w" for="ch" forName="imagNode" refType="w"/>
                <dgm:constr type="h" for="ch" forName="imagNode" refType="h" fact="0.33"/>
                <dgm:constr type="ctrX" for="ch" forName="imagNode" refType="w" fact="0.5"/>
                <dgm:constr type="t" for="ch" forName="imagNode" refType="h" fact="0.06"/>
              </dgm:constrLst>
              <dgm:ruleLst/>
              <dgm:layoutNode name="node" styleLbl="node1">
                <dgm:varLst>
                  <dgm:bulletEnabled val="1"/>
                </dgm:varLst>
                <dgm:alg type="tx">
                  <dgm:param type="txAnchorVert" val="t"/>
                </dgm:alg>
                <dgm:shape xmlns:r="http://schemas.openxmlformats.org/officeDocument/2006/relationships" rot="180" type="round2SameRect" r:blip="">
                  <dgm:adjLst>
                    <dgm:adj idx="1" val="0.105"/>
                  </dgm:adjLst>
                </dgm:shape>
                <dgm:presOf axis="desOrSelf" ptType="node"/>
                <dgm:constrLst>
                  <dgm:constr type="primFontSz" val="65"/>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roundRect" r:blip="" zOrderOff="-2" blipPhldr="1">
                  <dgm:adjLst>
                    <dgm:adj idx="1" val="0.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if>
      <dgm:else name="Name6"/>
    </dgm:choose>
  </dgm:layoutNode>
</dgm:layoutDef>
</file>

<file path=ppt/diagrams/layout2.xml><?xml version="1.0" encoding="utf-8"?>
<dgm:layoutDef xmlns:dgm="http://schemas.openxmlformats.org/drawingml/2006/diagram" xmlns:a="http://schemas.openxmlformats.org/drawingml/2006/main" uniqueId="urn:microsoft.com/office/officeart/2005/8/layout/hList2#1">
  <dgm:title val=""/>
  <dgm:desc val=""/>
  <dgm:catLst>
    <dgm:cat type="list" pri="6000"/>
    <dgm:cat type="relationship" pri="16000"/>
    <dgm:cat type="picture" pri="29000"/>
    <dgm:cat type="pictureconvert" pri="2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dgm:varLst>
    <dgm:choose name="Name0">
      <dgm:if name="Name1" func="var" arg="dir" op="equ" val="norm">
        <dgm:alg type="lin">
          <dgm:param type="linDir" val="fromL"/>
          <dgm:param type="nodeVertAlign" val="t"/>
        </dgm:alg>
      </dgm:if>
      <dgm:else name="Name2">
        <dgm:alg type="lin">
          <dgm:param type="linDir" val="fromR"/>
          <dgm:param type="nodeVertAlign" val="t"/>
        </dgm:alg>
      </dgm:else>
    </dgm:choose>
    <dgm:shape xmlns:r="http://schemas.openxmlformats.org/officeDocument/2006/relationships" r:blip="">
      <dgm:adjLst/>
    </dgm:shape>
    <dgm:presOf/>
    <dgm:constrLst>
      <dgm:constr type="w" for="ch" forName="compositeNode" refType="w"/>
      <dgm:constr type="h" for="ch" forName="compositeNode" refType="h"/>
      <dgm:constr type="w" for="ch" forName="sibTrans" refType="w" refFor="ch" refForName="compositeNode" op="equ" fact="0.2"/>
      <dgm:constr type="h" for="des" forName="childNode" op="equ"/>
      <dgm:constr type="w" for="des" forName="childNode" op="equ"/>
      <dgm:constr type="w" for="des" forName="parentNode" op="equ"/>
      <dgm:constr type="h" for="des" forName="image" op="equ"/>
      <dgm:constr type="w" for="des" forName="image" op="equ"/>
      <dgm:constr type="primFontSz" for="des" forName="parentNode" op="equ" val="65"/>
      <dgm:constr type="primFontSz" for="des" forName="childNode" op="equ" val="65"/>
    </dgm:constrLst>
    <dgm:ruleLst/>
    <dgm:forEach name="Name3" axis="ch" ptType="node">
      <dgm:layoutNode name="compositeNode">
        <dgm:varLst>
          <dgm:bulletEnabled val="1"/>
        </dgm:varLst>
        <dgm:alg type="composite"/>
        <dgm:presOf/>
        <dgm:choose name="Name4">
          <dgm:if name="Name5" func="var" arg="dir" op="equ" val="norm">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l" for="ch" forName="image"/>
              <dgm:constr type="w" for="ch" forName="childNode" refType="w" fact="0.85"/>
              <dgm:constr type="h" for="ch" forName="childNode" refType="h" fact="0.78"/>
              <dgm:constr type="t" for="ch" forName="childNode" refType="h" refFor="ch" refForName="image" fact="0.66"/>
              <dgm:constr type="l"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l" for="ch" forName="parentNode"/>
              <dgm:constr type="r" for="ch" forName="parentNode" refType="l" refFor="ch" refForName="childNode"/>
              <dgm:constr type="rMarg" for="ch" forName="parentNode" refType="w" refFor="ch" refForName="image" fact="1.25"/>
            </dgm:constrLst>
          </dgm:if>
          <dgm:else name="Name6">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r" for="ch" forName="image" refType="w"/>
              <dgm:constr type="w" for="ch" forName="childNode" refType="w" fact="0.85"/>
              <dgm:constr type="h" for="ch" forName="childNode" refType="h" fact="0.78"/>
              <dgm:constr type="t" for="ch" forName="childNode" refType="h" refFor="ch" refForName="image" fact="0.66"/>
              <dgm:constr type="r" for="ch" forName="childNode" refType="w"/>
              <dgm:constr type="rOff"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r" for="ch" forName="parentNode" refType="w"/>
              <dgm:constr type="l" for="ch" forName="parentNode" refType="r" refFor="ch" refForName="childNode"/>
              <dgm:constr type="lOff" for="ch" forName="parentNode" refType="rOff" refFor="ch" refForName="childNode"/>
              <dgm:constr type="lMarg" for="ch" forName="parentNode" refType="w" refFor="ch" refForName="image" fact="1.25"/>
            </dgm:constrLst>
          </dgm:else>
        </dgm:choose>
        <dgm:ruleLst>
          <dgm:rule type="w" for="ch" forName="childNode" val="NaN" fact="0.4" max="NaN"/>
          <dgm:rule type="h" for="ch" forName="childNode" val="NaN" fact="0.5" max="NaN"/>
        </dgm:ruleLst>
        <dgm:layoutNode name="image" styleLbl="fgImgPlace1">
          <dgm:alg type="sp"/>
          <dgm:shape xmlns:r="http://schemas.openxmlformats.org/officeDocument/2006/relationships" type="rect" r:blip="" zOrderOff="4" blipPhldr="1">
            <dgm:adjLst/>
          </dgm:shape>
          <dgm:presOf/>
          <dgm:constrLst/>
          <dgm:ruleLst/>
        </dgm:layoutNode>
        <dgm:layoutNode name="childNode" styleLbl="node1">
          <dgm:varLst>
            <dgm:bulletEnabled val="1"/>
          </dgm:varLst>
          <dgm:alg type="tx">
            <dgm:param type="stBulletLvl" val="1"/>
          </dgm:alg>
          <dgm:shape xmlns:r="http://schemas.openxmlformats.org/officeDocument/2006/relationships" type="rect" r:blip="" zOrderOff="2">
            <dgm:adjLst/>
          </dgm:shape>
          <dgm:presOf axis="des" ptType="node"/>
          <dgm:constrLst/>
          <dgm:ruleLst>
            <dgm:rule type="primFontSz" val="5" fact="NaN" max="NaN"/>
          </dgm:ruleLst>
        </dgm:layoutNode>
        <dgm:layoutNode name="parentNode" styleLbl="revTx">
          <dgm:varLst>
            <dgm:chMax val="0"/>
            <dgm:bulletEnabled val="1"/>
          </dgm:varLst>
          <dgm:choose name="Name7">
            <dgm:if name="Name8" func="var" arg="dir" op="equ" val="norm">
              <dgm:alg type="tx">
                <dgm:param type="autoTxRot" val="grav"/>
                <dgm:param type="txAnchorVert" val="t"/>
                <dgm:param type="parTxLTRAlign" val="r"/>
                <dgm:param type="parTxRTLAlign" val="r"/>
              </dgm:alg>
              <dgm:shape xmlns:r="http://schemas.openxmlformats.org/officeDocument/2006/relationships" rot="270" type="rect" r:blip="">
                <dgm:adjLst/>
              </dgm:shape>
              <dgm:presOf axis="self"/>
              <dgm:constrLst>
                <dgm:constr type="lMarg"/>
                <dgm:constr type="bMarg"/>
                <dgm:constr type="tMarg"/>
              </dgm:constrLst>
            </dgm:if>
            <dgm:else name="Name9">
              <dgm:alg type="tx">
                <dgm:param type="autoTxRot" val="grav"/>
                <dgm:param type="parTxLTRAlign" val="l"/>
                <dgm:param type="parTxRTLAlign" val="l"/>
              </dgm:alg>
              <dgm:shape xmlns:r="http://schemas.openxmlformats.org/officeDocument/2006/relationships" rot="90" type="rect" r:blip="">
                <dgm:adjLst/>
              </dgm:shape>
              <dgm:presOf axis="self"/>
              <dgm:constrLst>
                <dgm:constr type="rMarg"/>
                <dgm:constr type="bMarg"/>
                <dgm:constr type="tMarg"/>
              </dgm:constrLst>
            </dgm:else>
          </dgm:choose>
          <dgm:ruleLst>
            <dgm:rule type="primFontSz" val="5" fact="NaN" max="NaN"/>
          </dgm:ruleLst>
        </dgm:layoutNode>
      </dgm:layoutNode>
      <dgm:forEach name="Name10" axis="followSib" ptType="sibTrans" cnt="1">
        <dgm:layoutNode name="sibTrans">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7">
  <dgm:title val=""/>
  <dgm:desc val=""/>
  <dgm:catLst>
    <dgm:cat type="3D" pri="11700"/>
  </dgm:catLst>
  <dgm:scene3d>
    <a:camera prst="perspectiveLeft" zoom="91000"/>
    <a:lightRig rig="threePt" dir="t">
      <a:rot lat="0" lon="0" rev="20640000"/>
    </a:lightRig>
  </dgm:scene3d>
  <dgm:styleLbl name="node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lnNod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vennNode1">
    <dgm:scene3d>
      <a:camera prst="orthographicFront"/>
      <a:lightRig rig="threePt" dir="t"/>
    </dgm:scene3d>
    <dgm:sp3d extrusionH="50600" prstMaterial="clear">
      <a:bevelT w="101600" h="80600" prst="relaxedInset"/>
      <a:bevelB w="80600" h="80600" prst="relaxedInset"/>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50600" prstMaterial="metal">
      <a:bevelT w="101600" h="80600" prst="relaxedInset"/>
      <a:bevelB w="80600" h="80600" prst="relaxedInset"/>
    </dgm:sp3d>
    <dgm:txPr/>
    <dgm:style>
      <a:lnRef idx="1">
        <a:scrgbClr r="0" g="0" b="0"/>
      </a:lnRef>
      <a:fillRef idx="1">
        <a:scrgbClr r="0" g="0" b="0"/>
      </a:fillRef>
      <a:effectRef idx="1">
        <a:scrgbClr r="0" g="0" b="0"/>
      </a:effectRef>
      <a:fontRef idx="minor">
        <a:schemeClr val="dk1"/>
      </a:fontRef>
    </dgm:style>
  </dgm:styleLbl>
  <dgm:styleLbl name="node1">
    <dgm:scene3d>
      <a:camera prst="orthographicFront"/>
      <a:lightRig rig="threePt" dir="t"/>
    </dgm:scene3d>
    <dgm:sp3d extrusionH="50600" prstMaterial="metal">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fgImgPlace1">
    <dgm:scene3d>
      <a:camera prst="orthographicFront"/>
      <a:lightRig rig="threePt" dir="t"/>
    </dgm:scene3d>
    <dgm:sp3d z="572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alignImgPlac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dgm:style>
  </dgm:styleLbl>
  <dgm:styleLbl name="bgImgPlace1">
    <dgm:scene3d>
      <a:camera prst="orthographicFront"/>
      <a:lightRig rig="threePt" dir="t"/>
    </dgm:scene3d>
    <dgm:sp3d z="-2118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sibTrans2D1">
    <dgm:scene3d>
      <a:camera prst="orthographicFront"/>
      <a:lightRig rig="threePt" dir="t"/>
    </dgm:scene3d>
    <dgm:sp3d z="-110000">
      <a:bevelT w="40600" h="20600" prst="relaxedInset"/>
    </dgm:sp3d>
    <dgm:txPr/>
    <dgm:style>
      <a:lnRef idx="0">
        <a:scrgbClr r="0" g="0" b="0"/>
      </a:lnRef>
      <a:fillRef idx="1">
        <a:scrgbClr r="0" g="0" b="0"/>
      </a:fillRef>
      <a:effectRef idx="2">
        <a:scrgbClr r="0" g="0" b="0"/>
      </a:effectRef>
      <a:fontRef idx="minor"/>
    </dgm:style>
  </dgm:styleLbl>
  <dgm:styleLbl name="fgSibTrans2D1">
    <dgm:scene3d>
      <a:camera prst="orthographicFront"/>
      <a:lightRig rig="threePt" dir="t"/>
    </dgm:scene3d>
    <dgm:sp3d z="10600">
      <a:bevelT w="40600" h="20600" prst="relaxedInset"/>
    </dgm:sp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sp3d z="-211800">
      <a:bevelT w="40600" h="20600" prst="relaxedInset"/>
    </dgm:sp3d>
    <dgm:txPr/>
    <dgm:style>
      <a:lnRef idx="0">
        <a:scrgbClr r="0" g="0" b="0"/>
      </a:lnRef>
      <a:fillRef idx="1">
        <a:scrgbClr r="0" g="0" b="0"/>
      </a:fillRef>
      <a:effectRef idx="2">
        <a:scrgbClr r="0" g="0" b="0"/>
      </a:effectRef>
      <a:fontRef idx="minor"/>
    </dgm:style>
  </dgm:styleLbl>
  <dgm:styleLbl name="sibTrans1D1">
    <dgm:scene3d>
      <a:camera prst="orthographicFront"/>
      <a:lightRig rig="threePt" dir="t"/>
    </dgm:scene3d>
    <dgm:sp3d z="-110000"/>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0000"/>
    <dgm:txPr/>
    <dgm:style>
      <a:lnRef idx="1">
        <a:scrgbClr r="0" g="0" b="0"/>
      </a:lnRef>
      <a:fillRef idx="1">
        <a:scrgbClr r="0" g="0" b="0"/>
      </a:fillRef>
      <a:effectRef idx="0">
        <a:scrgbClr r="0" g="0" b="0"/>
      </a:effectRef>
      <a:fontRef idx="minor"/>
    </dgm:style>
  </dgm:styleLbl>
  <dgm:styleLbl name="asst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parChTrans2D1">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2">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3">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2D4">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1D1">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extrusionH="50600">
      <a:bevelT w="101600" h="80600"/>
      <a:bevelB w="80600" h="80600"/>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50600">
      <a:bevelT w="101600" h="80600"/>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solidAlignAcc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solidBgAcc1">
    <dgm:scene3d>
      <a:camera prst="orthographicFront"/>
      <a:lightRig rig="threePt" dir="t"/>
    </dgm:scene3d>
    <dgm:sp3d z="-161800" extrusionH="10600" contourW="3000">
      <a:bevelT w="48600" h="8600" prst="softRound"/>
      <a:bevelB w="48600" h="8600" prst="relaxedInset"/>
    </dgm:sp3d>
    <dgm:txPr/>
    <dgm:style>
      <a:lnRef idx="0">
        <a:scrgbClr r="0" g="0" b="0"/>
      </a:lnRef>
      <a:fillRef idx="1">
        <a:scrgbClr r="0" g="0" b="0"/>
      </a:fillRef>
      <a:effectRef idx="0">
        <a:scrgbClr r="0" g="0" b="0"/>
      </a:effectRef>
      <a:fontRef idx="minor"/>
    </dgm:style>
  </dgm:styleLbl>
  <dgm:styleLbl name="fgAccFollowNode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161800" extrusionH="10600" contourW="3000">
      <a:bevelT w="48600" h="8600" prst="relaxedInset"/>
      <a:bevelB w="48600" h="8600" prst="relaxedInset"/>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618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50600">
      <a:bevelT w="80600" h="80600" prst="relaxedInset"/>
      <a:bevelB w="80600" h="80600" prst="relaxedInset"/>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200" extrusionH="600" contourW="3000" prstMaterial="plastic">
      <a:bevelT w="80600" h="18600" prst="relaxedInset"/>
      <a:bevelB w="80600" h="8600" prst="relaxedInset"/>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0D6CAFF-2211-4F68-ABCB-D2E80D5E19E6}" type="datetimeFigureOut">
              <a:rPr lang="en-IN" smtClean="0"/>
              <a:pPr/>
              <a:t>21-09-2023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65017D9-D0E1-4E59-B8D1-C1125200189A}" type="slidenum">
              <a:rPr lang="en-IN" smtClean="0"/>
              <a:pPr/>
              <a:t>‹#›</a:t>
            </a:fld>
            <a:endParaRPr lang="en-IN"/>
          </a:p>
        </p:txBody>
      </p:sp>
    </p:spTree>
    <p:extLst>
      <p:ext uri="{BB962C8B-B14F-4D97-AF65-F5344CB8AC3E}">
        <p14:creationId xmlns:p14="http://schemas.microsoft.com/office/powerpoint/2010/main" xmlns="" val="8218318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465017D9-D0E1-4E59-B8D1-C1125200189A}" type="slidenum">
              <a:rPr lang="en-IN" smtClean="0"/>
              <a:pPr/>
              <a:t>5</a:t>
            </a:fld>
            <a:endParaRPr lang="en-IN"/>
          </a:p>
        </p:txBody>
      </p:sp>
    </p:spTree>
    <p:extLst>
      <p:ext uri="{BB962C8B-B14F-4D97-AF65-F5344CB8AC3E}">
        <p14:creationId xmlns:p14="http://schemas.microsoft.com/office/powerpoint/2010/main" xmlns="" val="22549558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465017D9-D0E1-4E59-B8D1-C1125200189A}" type="slidenum">
              <a:rPr lang="en-IN" smtClean="0"/>
              <a:pPr/>
              <a:t>9</a:t>
            </a:fld>
            <a:endParaRPr lang="en-IN"/>
          </a:p>
        </p:txBody>
      </p:sp>
    </p:spTree>
    <p:extLst>
      <p:ext uri="{BB962C8B-B14F-4D97-AF65-F5344CB8AC3E}">
        <p14:creationId xmlns:p14="http://schemas.microsoft.com/office/powerpoint/2010/main" xmlns="" val="31685068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465017D9-D0E1-4E59-B8D1-C1125200189A}" type="slidenum">
              <a:rPr lang="en-IN" smtClean="0"/>
              <a:pPr/>
              <a:t>11</a:t>
            </a:fld>
            <a:endParaRPr lang="en-IN"/>
          </a:p>
        </p:txBody>
      </p:sp>
    </p:spTree>
    <p:extLst>
      <p:ext uri="{BB962C8B-B14F-4D97-AF65-F5344CB8AC3E}">
        <p14:creationId xmlns:p14="http://schemas.microsoft.com/office/powerpoint/2010/main" xmlns="" val="177158814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xmlns=""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F6BCA75E-DA35-44ED-A2EB-327B10A7A85C}" type="datetimeFigureOut">
              <a:rPr lang="en-IN" smtClean="0"/>
              <a:pPr/>
              <a:t>21-09-2023</a:t>
            </a:fld>
            <a:endParaRPr lang="en-IN"/>
          </a:p>
        </p:txBody>
      </p:sp>
      <p:sp>
        <p:nvSpPr>
          <p:cNvPr id="5" name="Footer Placeholder 4"/>
          <p:cNvSpPr>
            <a:spLocks noGrp="1"/>
          </p:cNvSpPr>
          <p:nvPr>
            <p:ph type="ftr" sz="quarter" idx="11"/>
          </p:nvPr>
        </p:nvSpPr>
        <p:spPr>
          <a:xfrm>
            <a:off x="1876424" y="5410201"/>
            <a:ext cx="5124886" cy="365125"/>
          </a:xfrm>
        </p:spPr>
        <p:txBody>
          <a:bodyPr/>
          <a:lstStyle/>
          <a:p>
            <a:endParaRPr lang="en-IN"/>
          </a:p>
        </p:txBody>
      </p:sp>
      <p:sp>
        <p:nvSpPr>
          <p:cNvPr id="6" name="Slide Number Placeholder 5"/>
          <p:cNvSpPr>
            <a:spLocks noGrp="1"/>
          </p:cNvSpPr>
          <p:nvPr>
            <p:ph type="sldNum" sz="quarter" idx="12"/>
          </p:nvPr>
        </p:nvSpPr>
        <p:spPr>
          <a:xfrm>
            <a:off x="9896911" y="5410199"/>
            <a:ext cx="771089" cy="365125"/>
          </a:xfrm>
        </p:spPr>
        <p:txBody>
          <a:bodyPr/>
          <a:lstStyle/>
          <a:p>
            <a:fld id="{FB42F5B8-CC34-4FDE-A111-514FCEA43202}" type="slidenum">
              <a:rPr lang="en-IN" smtClean="0"/>
              <a:pPr/>
              <a:t>‹#›</a:t>
            </a:fld>
            <a:endParaRPr lang="en-IN"/>
          </a:p>
        </p:txBody>
      </p:sp>
    </p:spTree>
    <p:extLst>
      <p:ext uri="{BB962C8B-B14F-4D97-AF65-F5344CB8AC3E}">
        <p14:creationId xmlns:p14="http://schemas.microsoft.com/office/powerpoint/2010/main" xmlns="" val="18954238"/>
      </p:ext>
    </p:extLst>
  </p:cSld>
  <p:clrMapOvr>
    <a:masterClrMapping/>
  </p:clrMapOvr>
  <p:extLst>
    <p:ext uri="{DCECCB84-F9BA-43D5-87BE-67443E8EF086}">
      <p15:sldGuideLst xmlns:p15="http://schemas.microsoft.com/office/powerpoint/2012/main" xmlns=""/>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smtClean="0"/>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6BCA75E-DA35-44ED-A2EB-327B10A7A85C}" type="datetimeFigureOut">
              <a:rPr lang="en-IN" smtClean="0"/>
              <a:pPr/>
              <a:t>21-09-2023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B42F5B8-CC34-4FDE-A111-514FCEA43202}" type="slidenum">
              <a:rPr lang="en-IN" smtClean="0"/>
              <a:pPr/>
              <a:t>‹#›</a:t>
            </a:fld>
            <a:endParaRPr lang="en-IN"/>
          </a:p>
        </p:txBody>
      </p:sp>
    </p:spTree>
    <p:extLst>
      <p:ext uri="{BB962C8B-B14F-4D97-AF65-F5344CB8AC3E}">
        <p14:creationId xmlns:p14="http://schemas.microsoft.com/office/powerpoint/2010/main" xmlns="" val="3468728975"/>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6BCA75E-DA35-44ED-A2EB-327B10A7A85C}" type="datetimeFigureOut">
              <a:rPr lang="en-IN" smtClean="0"/>
              <a:pPr/>
              <a:t>21-09-2023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B42F5B8-CC34-4FDE-A111-514FCEA43202}" type="slidenum">
              <a:rPr lang="en-IN" smtClean="0"/>
              <a:pPr/>
              <a:t>‹#›</a:t>
            </a:fld>
            <a:endParaRPr lang="en-IN"/>
          </a:p>
        </p:txBody>
      </p:sp>
    </p:spTree>
    <p:extLst>
      <p:ext uri="{BB962C8B-B14F-4D97-AF65-F5344CB8AC3E}">
        <p14:creationId xmlns:p14="http://schemas.microsoft.com/office/powerpoint/2010/main" xmlns="" val="1057503688"/>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6BCA75E-DA35-44ED-A2EB-327B10A7A85C}" type="datetimeFigureOut">
              <a:rPr lang="en-IN" smtClean="0"/>
              <a:pPr/>
              <a:t>21-09-2023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B42F5B8-CC34-4FDE-A111-514FCEA43202}" type="slidenum">
              <a:rPr lang="en-IN" smtClean="0"/>
              <a:pPr/>
              <a:t>‹#›</a:t>
            </a:fld>
            <a:endParaRPr lang="en-IN"/>
          </a:p>
        </p:txBody>
      </p:sp>
    </p:spTree>
    <p:extLst>
      <p:ext uri="{BB962C8B-B14F-4D97-AF65-F5344CB8AC3E}">
        <p14:creationId xmlns:p14="http://schemas.microsoft.com/office/powerpoint/2010/main" xmlns="" val="3186337083"/>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F6BCA75E-DA35-44ED-A2EB-327B10A7A85C}" type="datetimeFigureOut">
              <a:rPr lang="en-IN" smtClean="0"/>
              <a:pPr/>
              <a:t>21-09-2023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B42F5B8-CC34-4FDE-A111-514FCEA43202}" type="slidenum">
              <a:rPr lang="en-IN" smtClean="0"/>
              <a:pPr/>
              <a:t>‹#›</a:t>
            </a:fld>
            <a:endParaRPr lang="en-IN"/>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70150832"/>
      </p:ext>
    </p:extLst>
  </p:cSld>
  <p:clrMapOvr>
    <a:masterClrMapping/>
  </p:clrMapOvr>
  <p:extLst>
    <p:ext uri="{DCECCB84-F9BA-43D5-87BE-67443E8EF086}">
      <p15:sldGuideLst xmlns:p15="http://schemas.microsoft.com/office/powerpoint/2012/main" xmlns=""/>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6BCA75E-DA35-44ED-A2EB-327B10A7A85C}" type="datetimeFigureOut">
              <a:rPr lang="en-IN" smtClean="0"/>
              <a:pPr/>
              <a:t>21-09-2023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B42F5B8-CC34-4FDE-A111-514FCEA43202}" type="slidenum">
              <a:rPr lang="en-IN" smtClean="0"/>
              <a:pPr/>
              <a:t>‹#›</a:t>
            </a:fld>
            <a:endParaRPr lang="en-IN"/>
          </a:p>
        </p:txBody>
      </p:sp>
    </p:spTree>
    <p:extLst>
      <p:ext uri="{BB962C8B-B14F-4D97-AF65-F5344CB8AC3E}">
        <p14:creationId xmlns:p14="http://schemas.microsoft.com/office/powerpoint/2010/main" xmlns="" val="2863266539"/>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6BCA75E-DA35-44ED-A2EB-327B10A7A85C}" type="datetimeFigureOut">
              <a:rPr lang="en-IN" smtClean="0"/>
              <a:pPr/>
              <a:t>21-09-2023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B42F5B8-CC34-4FDE-A111-514FCEA43202}" type="slidenum">
              <a:rPr lang="en-IN" smtClean="0"/>
              <a:pPr/>
              <a:t>‹#›</a:t>
            </a:fld>
            <a:endParaRPr lang="en-IN"/>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527366785"/>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97278" y="1845734"/>
            <a:ext cx="4937760" cy="402335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F6BCA75E-DA35-44ED-A2EB-327B10A7A85C}" type="datetimeFigureOut">
              <a:rPr lang="en-IN" smtClean="0"/>
              <a:pPr/>
              <a:t>21-09-2023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B42F5B8-CC34-4FDE-A111-514FCEA43202}" type="slidenum">
              <a:rPr lang="en-IN" smtClean="0"/>
              <a:pPr/>
              <a:t>‹#›</a:t>
            </a:fld>
            <a:endParaRPr lang="en-IN"/>
          </a:p>
        </p:txBody>
      </p:sp>
    </p:spTree>
    <p:extLst>
      <p:ext uri="{BB962C8B-B14F-4D97-AF65-F5344CB8AC3E}">
        <p14:creationId xmlns:p14="http://schemas.microsoft.com/office/powerpoint/2010/main" xmlns="" val="1578790158"/>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lumMod val="9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lumMod val="9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F6BCA75E-DA35-44ED-A2EB-327B10A7A85C}" type="datetimeFigureOut">
              <a:rPr lang="en-IN" smtClean="0"/>
              <a:pPr/>
              <a:t>21-09-2023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FB42F5B8-CC34-4FDE-A111-514FCEA43202}" type="slidenum">
              <a:rPr lang="en-IN" smtClean="0"/>
              <a:pPr/>
              <a:t>‹#›</a:t>
            </a:fld>
            <a:endParaRPr lang="en-IN"/>
          </a:p>
        </p:txBody>
      </p:sp>
    </p:spTree>
    <p:extLst>
      <p:ext uri="{BB962C8B-B14F-4D97-AF65-F5344CB8AC3E}">
        <p14:creationId xmlns:p14="http://schemas.microsoft.com/office/powerpoint/2010/main" xmlns="" val="3324302723"/>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F6BCA75E-DA35-44ED-A2EB-327B10A7A85C}" type="datetimeFigureOut">
              <a:rPr lang="en-IN" smtClean="0"/>
              <a:pPr/>
              <a:t>21-09-2023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FB42F5B8-CC34-4FDE-A111-514FCEA43202}" type="slidenum">
              <a:rPr lang="en-IN" smtClean="0"/>
              <a:pPr/>
              <a:t>‹#›</a:t>
            </a:fld>
            <a:endParaRPr lang="en-IN"/>
          </a:p>
        </p:txBody>
      </p:sp>
    </p:spTree>
    <p:extLst>
      <p:ext uri="{BB962C8B-B14F-4D97-AF65-F5344CB8AC3E}">
        <p14:creationId xmlns:p14="http://schemas.microsoft.com/office/powerpoint/2010/main" xmlns="" val="2006216576"/>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F6BCA75E-DA35-44ED-A2EB-327B10A7A85C}" type="datetimeFigureOut">
              <a:rPr lang="en-IN" smtClean="0"/>
              <a:pPr/>
              <a:t>21-09-2023</a:t>
            </a:fld>
            <a:endParaRPr lang="en-IN"/>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IN"/>
          </a:p>
        </p:txBody>
      </p:sp>
      <p:sp>
        <p:nvSpPr>
          <p:cNvPr id="9" name="Slide Number Placeholder 8"/>
          <p:cNvSpPr>
            <a:spLocks noGrp="1"/>
          </p:cNvSpPr>
          <p:nvPr>
            <p:ph type="sldNum" sz="quarter" idx="12"/>
          </p:nvPr>
        </p:nvSpPr>
        <p:spPr/>
        <p:txBody>
          <a:bodyPr/>
          <a:lstStyle/>
          <a:p>
            <a:fld id="{FB42F5B8-CC34-4FDE-A111-514FCEA43202}" type="slidenum">
              <a:rPr lang="en-IN" smtClean="0"/>
              <a:pPr/>
              <a:t>‹#›</a:t>
            </a:fld>
            <a:endParaRPr lang="en-IN"/>
          </a:p>
        </p:txBody>
      </p:sp>
    </p:spTree>
    <p:extLst>
      <p:ext uri="{BB962C8B-B14F-4D97-AF65-F5344CB8AC3E}">
        <p14:creationId xmlns:p14="http://schemas.microsoft.com/office/powerpoint/2010/main" xmlns="" val="2979494582"/>
      </p:ext>
    </p:extLst>
  </p:cSld>
  <p:clrMapOvr>
    <a:masterClrMapping/>
  </p:clrMapOvr>
  <p:extLst>
    <p:ext uri="{DCECCB84-F9BA-43D5-87BE-67443E8EF086}">
      <p15:sldGuideLst xmlns:p15="http://schemas.microsoft.com/office/powerpoint/2012/main" xmlns=""/>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0" y="0"/>
            <a:ext cx="4050791"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F6BCA75E-DA35-44ED-A2EB-327B10A7A85C}" type="datetimeFigureOut">
              <a:rPr lang="en-IN" smtClean="0"/>
              <a:pPr/>
              <a:t>21-09-2023</a:t>
            </a:fld>
            <a:endParaRPr lang="en-IN"/>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IN"/>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FB42F5B8-CC34-4FDE-A111-514FCEA43202}" type="slidenum">
              <a:rPr lang="en-IN" smtClean="0"/>
              <a:pPr/>
              <a:t>‹#›</a:t>
            </a:fld>
            <a:endParaRPr lang="en-IN"/>
          </a:p>
        </p:txBody>
      </p:sp>
    </p:spTree>
    <p:extLst>
      <p:ext uri="{BB962C8B-B14F-4D97-AF65-F5344CB8AC3E}">
        <p14:creationId xmlns:p14="http://schemas.microsoft.com/office/powerpoint/2010/main" xmlns="" val="4118036484"/>
      </p:ext>
    </p:extLst>
  </p:cSld>
  <p:clrMapOvr>
    <a:masterClrMapping/>
  </p:clrMapOvr>
  <p:extLst>
    <p:ext uri="{DCECCB84-F9BA-43D5-87BE-67443E8EF086}">
      <p15:sldGuideLst xmlns:p15="http://schemas.microsoft.com/office/powerpoint/2012/main" xmlns=""/>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smtClean="0"/>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6BCA75E-DA35-44ED-A2EB-327B10A7A85C}" type="datetimeFigureOut">
              <a:rPr lang="en-IN" smtClean="0"/>
              <a:pPr/>
              <a:t>21-09-2023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B42F5B8-CC34-4FDE-A111-514FCEA43202}" type="slidenum">
              <a:rPr lang="en-IN" smtClean="0"/>
              <a:pPr/>
              <a:t>‹#›</a:t>
            </a:fld>
            <a:endParaRPr lang="en-IN"/>
          </a:p>
        </p:txBody>
      </p:sp>
    </p:spTree>
    <p:extLst>
      <p:ext uri="{BB962C8B-B14F-4D97-AF65-F5344CB8AC3E}">
        <p14:creationId xmlns:p14="http://schemas.microsoft.com/office/powerpoint/2010/main" xmlns="" val="3570707644"/>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tIns="0" bIns="0" anchor="b">
            <a:noAutofit/>
          </a:bodyPr>
          <a:lstStyle>
            <a:lvl1pPr>
              <a:defRPr sz="3600" b="0">
                <a:solidFill>
                  <a:schemeClr val="tx1"/>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5" y="0"/>
            <a:ext cx="12191985" cy="4915076"/>
          </a:xfrm>
          <a:solidFill>
            <a:schemeClr val="bg1">
              <a:lumMod val="50000"/>
              <a:lumOff val="5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solidFill>
                  <a:schemeClr val="tx2"/>
                </a:solidFill>
              </a:defRPr>
            </a:lvl1pPr>
          </a:lstStyle>
          <a:p>
            <a:fld id="{F6BCA75E-DA35-44ED-A2EB-327B10A7A85C}" type="datetimeFigureOut">
              <a:rPr lang="en-IN" smtClean="0"/>
              <a:pPr/>
              <a:t>21-09-2023</a:t>
            </a:fld>
            <a:endParaRPr lang="en-IN"/>
          </a:p>
        </p:txBody>
      </p:sp>
      <p:sp>
        <p:nvSpPr>
          <p:cNvPr id="6" name="Footer Placeholder 5"/>
          <p:cNvSpPr>
            <a:spLocks noGrp="1"/>
          </p:cNvSpPr>
          <p:nvPr>
            <p:ph type="ftr" sz="quarter" idx="11"/>
          </p:nvPr>
        </p:nvSpPr>
        <p:spPr/>
        <p:txBody>
          <a:bodyPr/>
          <a:lstStyle>
            <a:lvl1pPr>
              <a:defRPr>
                <a:solidFill>
                  <a:schemeClr val="tx2"/>
                </a:solidFill>
              </a:defRPr>
            </a:lvl1pPr>
          </a:lstStyle>
          <a:p>
            <a:endParaRPr lang="en-IN"/>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FB42F5B8-CC34-4FDE-A111-514FCEA43202}" type="slidenum">
              <a:rPr lang="en-IN" smtClean="0"/>
              <a:pPr/>
              <a:t>‹#›</a:t>
            </a:fld>
            <a:endParaRPr lang="en-IN"/>
          </a:p>
        </p:txBody>
      </p:sp>
    </p:spTree>
    <p:extLst>
      <p:ext uri="{BB962C8B-B14F-4D97-AF65-F5344CB8AC3E}">
        <p14:creationId xmlns:p14="http://schemas.microsoft.com/office/powerpoint/2010/main" xmlns="" val="1301335489"/>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6BCA75E-DA35-44ED-A2EB-327B10A7A85C}" type="datetimeFigureOut">
              <a:rPr lang="en-IN" smtClean="0"/>
              <a:pPr/>
              <a:t>21-09-2023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B42F5B8-CC34-4FDE-A111-514FCEA43202}" type="slidenum">
              <a:rPr lang="en-IN" smtClean="0"/>
              <a:pPr/>
              <a:t>‹#›</a:t>
            </a:fld>
            <a:endParaRPr lang="en-IN"/>
          </a:p>
        </p:txBody>
      </p:sp>
    </p:spTree>
    <p:extLst>
      <p:ext uri="{BB962C8B-B14F-4D97-AF65-F5344CB8AC3E}">
        <p14:creationId xmlns:p14="http://schemas.microsoft.com/office/powerpoint/2010/main" xmlns="" val="79020564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6BCA75E-DA35-44ED-A2EB-327B10A7A85C}" type="datetimeFigureOut">
              <a:rPr lang="en-IN" smtClean="0"/>
              <a:pPr/>
              <a:t>21-09-2023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B42F5B8-CC34-4FDE-A111-514FCEA43202}" type="slidenum">
              <a:rPr lang="en-IN" smtClean="0"/>
              <a:pPr/>
              <a:t>‹#›</a:t>
            </a:fld>
            <a:endParaRPr lang="en-IN"/>
          </a:p>
        </p:txBody>
      </p:sp>
    </p:spTree>
    <p:extLst>
      <p:ext uri="{BB962C8B-B14F-4D97-AF65-F5344CB8AC3E}">
        <p14:creationId xmlns:p14="http://schemas.microsoft.com/office/powerpoint/2010/main" xmlns="" val="25481976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6BCA75E-DA35-44ED-A2EB-327B10A7A85C}" type="datetimeFigureOut">
              <a:rPr lang="en-IN" smtClean="0"/>
              <a:pPr/>
              <a:t>21-09-2023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B42F5B8-CC34-4FDE-A111-514FCEA43202}" type="slidenum">
              <a:rPr lang="en-IN" smtClean="0"/>
              <a:pPr/>
              <a:t>‹#›</a:t>
            </a:fld>
            <a:endParaRPr lang="en-IN"/>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xmlns="" val="302213427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smtClean="0"/>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6BCA75E-DA35-44ED-A2EB-327B10A7A85C}" type="datetimeFigureOut">
              <a:rPr lang="en-IN" smtClean="0"/>
              <a:pPr/>
              <a:t>21-09-2023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B42F5B8-CC34-4FDE-A111-514FCEA43202}" type="slidenum">
              <a:rPr lang="en-IN" smtClean="0"/>
              <a:pPr/>
              <a:t>‹#›</a:t>
            </a:fld>
            <a:endParaRPr lang="en-IN"/>
          </a:p>
        </p:txBody>
      </p:sp>
    </p:spTree>
    <p:extLst>
      <p:ext uri="{BB962C8B-B14F-4D97-AF65-F5344CB8AC3E}">
        <p14:creationId xmlns:p14="http://schemas.microsoft.com/office/powerpoint/2010/main" xmlns="" val="427613595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F6BCA75E-DA35-44ED-A2EB-327B10A7A85C}" type="datetimeFigureOut">
              <a:rPr lang="en-IN" smtClean="0"/>
              <a:pPr/>
              <a:t>21-09-2023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FB42F5B8-CC34-4FDE-A111-514FCEA43202}" type="slidenum">
              <a:rPr lang="en-IN" smtClean="0"/>
              <a:pPr/>
              <a:t>‹#›</a:t>
            </a:fld>
            <a:endParaRPr lang="en-IN"/>
          </a:p>
        </p:txBody>
      </p:sp>
    </p:spTree>
    <p:extLst>
      <p:ext uri="{BB962C8B-B14F-4D97-AF65-F5344CB8AC3E}">
        <p14:creationId xmlns:p14="http://schemas.microsoft.com/office/powerpoint/2010/main" xmlns="" val="166282948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smtClean="0"/>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smtClean="0"/>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smtClean="0"/>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F6BCA75E-DA35-44ED-A2EB-327B10A7A85C}" type="datetimeFigureOut">
              <a:rPr lang="en-IN" smtClean="0"/>
              <a:pPr/>
              <a:t>21-09-2023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FB42F5B8-CC34-4FDE-A111-514FCEA43202}" type="slidenum">
              <a:rPr lang="en-IN" smtClean="0"/>
              <a:pPr/>
              <a:t>‹#›</a:t>
            </a:fld>
            <a:endParaRPr lang="en-IN"/>
          </a:p>
        </p:txBody>
      </p:sp>
    </p:spTree>
    <p:extLst>
      <p:ext uri="{BB962C8B-B14F-4D97-AF65-F5344CB8AC3E}">
        <p14:creationId xmlns:p14="http://schemas.microsoft.com/office/powerpoint/2010/main" xmlns="" val="392573279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6BCA75E-DA35-44ED-A2EB-327B10A7A85C}" type="datetimeFigureOut">
              <a:rPr lang="en-IN" smtClean="0"/>
              <a:pPr/>
              <a:t>21-09-2023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B42F5B8-CC34-4FDE-A111-514FCEA43202}" type="slidenum">
              <a:rPr lang="en-IN" smtClean="0"/>
              <a:pPr/>
              <a:t>‹#›</a:t>
            </a:fld>
            <a:endParaRPr lang="en-IN"/>
          </a:p>
        </p:txBody>
      </p:sp>
    </p:spTree>
    <p:extLst>
      <p:ext uri="{BB962C8B-B14F-4D97-AF65-F5344CB8AC3E}">
        <p14:creationId xmlns:p14="http://schemas.microsoft.com/office/powerpoint/2010/main" xmlns="" val="254176004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6BCA75E-DA35-44ED-A2EB-327B10A7A85C}" type="datetimeFigureOut">
              <a:rPr lang="en-IN" smtClean="0"/>
              <a:pPr/>
              <a:t>21-09-2023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B42F5B8-CC34-4FDE-A111-514FCEA43202}" type="slidenum">
              <a:rPr lang="en-IN" smtClean="0"/>
              <a:pPr/>
              <a:t>‹#›</a:t>
            </a:fld>
            <a:endParaRPr lang="en-IN"/>
          </a:p>
        </p:txBody>
      </p:sp>
    </p:spTree>
    <p:extLst>
      <p:ext uri="{BB962C8B-B14F-4D97-AF65-F5344CB8AC3E}">
        <p14:creationId xmlns:p14="http://schemas.microsoft.com/office/powerpoint/2010/main" xmlns="" val="391044226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95269" y="1122363"/>
            <a:ext cx="9001462" cy="2387600"/>
          </a:xfrm>
        </p:spPr>
        <p:txBody>
          <a:bodyPr anchor="b">
            <a:normAutofit/>
          </a:bodyPr>
          <a:lstStyle>
            <a:lvl1pPr algn="ctr">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1595269" y="3602038"/>
            <a:ext cx="9001462"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F6BCA75E-DA35-44ED-A2EB-327B10A7A85C}" type="datetimeFigureOut">
              <a:rPr lang="en-IN" smtClean="0"/>
              <a:pPr/>
              <a:t>21-09-2023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B42F5B8-CC34-4FDE-A111-514FCEA43202}" type="slidenum">
              <a:rPr lang="en-IN" smtClean="0"/>
              <a:pPr/>
              <a:t>‹#›</a:t>
            </a:fld>
            <a:endParaRPr lang="en-IN"/>
          </a:p>
        </p:txBody>
      </p:sp>
    </p:spTree>
    <p:extLst>
      <p:ext uri="{BB962C8B-B14F-4D97-AF65-F5344CB8AC3E}">
        <p14:creationId xmlns:p14="http://schemas.microsoft.com/office/powerpoint/2010/main" xmlns="" val="176225358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6BCA75E-DA35-44ED-A2EB-327B10A7A85C}" type="datetimeFigureOut">
              <a:rPr lang="en-IN" smtClean="0"/>
              <a:pPr/>
              <a:t>21-09-2023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B42F5B8-CC34-4FDE-A111-514FCEA43202}" type="slidenum">
              <a:rPr lang="en-IN" smtClean="0"/>
              <a:pPr/>
              <a:t>‹#›</a:t>
            </a:fld>
            <a:endParaRPr lang="en-IN"/>
          </a:p>
        </p:txBody>
      </p:sp>
    </p:spTree>
    <p:extLst>
      <p:ext uri="{BB962C8B-B14F-4D97-AF65-F5344CB8AC3E}">
        <p14:creationId xmlns:p14="http://schemas.microsoft.com/office/powerpoint/2010/main" xmlns="" val="26104927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6BCA75E-DA35-44ED-A2EB-327B10A7A85C}" type="datetimeFigureOut">
              <a:rPr lang="en-IN" smtClean="0"/>
              <a:pPr/>
              <a:t>21-09-2023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B42F5B8-CC34-4FDE-A111-514FCEA43202}" type="slidenum">
              <a:rPr lang="en-IN" smtClean="0"/>
              <a:pPr/>
              <a:t>‹#›</a:t>
            </a:fld>
            <a:endParaRPr lang="en-IN"/>
          </a:p>
        </p:txBody>
      </p:sp>
    </p:spTree>
    <p:extLst>
      <p:ext uri="{BB962C8B-B14F-4D97-AF65-F5344CB8AC3E}">
        <p14:creationId xmlns:p14="http://schemas.microsoft.com/office/powerpoint/2010/main" xmlns="" val="227992426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29244" y="657226"/>
            <a:ext cx="9733512" cy="2852737"/>
          </a:xfrm>
        </p:spPr>
        <p:txBody>
          <a:bodyPr anchor="b">
            <a:normAutofit/>
          </a:bodyPr>
          <a:lstStyle>
            <a:lvl1pPr>
              <a:defRPr sz="3400"/>
            </a:lvl1pPr>
          </a:lstStyle>
          <a:p>
            <a:r>
              <a:rPr lang="en-US" smtClean="0"/>
              <a:t>Click to edit Master title style</a:t>
            </a:r>
            <a:endParaRPr lang="en-US" dirty="0"/>
          </a:p>
        </p:txBody>
      </p:sp>
      <p:sp>
        <p:nvSpPr>
          <p:cNvPr id="3" name="Text Placeholder 2"/>
          <p:cNvSpPr>
            <a:spLocks noGrp="1"/>
          </p:cNvSpPr>
          <p:nvPr>
            <p:ph type="body" idx="1"/>
          </p:nvPr>
        </p:nvSpPr>
        <p:spPr>
          <a:xfrm>
            <a:off x="1229244" y="3602038"/>
            <a:ext cx="9733512"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6BCA75E-DA35-44ED-A2EB-327B10A7A85C}" type="datetimeFigureOut">
              <a:rPr lang="en-IN" smtClean="0"/>
              <a:pPr/>
              <a:t>21-09-2023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B42F5B8-CC34-4FDE-A111-514FCEA43202}" type="slidenum">
              <a:rPr lang="en-IN" smtClean="0"/>
              <a:pPr/>
              <a:t>‹#›</a:t>
            </a:fld>
            <a:endParaRPr lang="en-IN"/>
          </a:p>
        </p:txBody>
      </p:sp>
    </p:spTree>
    <p:extLst>
      <p:ext uri="{BB962C8B-B14F-4D97-AF65-F5344CB8AC3E}">
        <p14:creationId xmlns:p14="http://schemas.microsoft.com/office/powerpoint/2010/main" xmlns="" val="176962272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6321"/>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913795" y="2088319"/>
            <a:ext cx="5106004" cy="370288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3403" y="2088319"/>
            <a:ext cx="5094154" cy="370288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F6BCA75E-DA35-44ED-A2EB-327B10A7A85C}" type="datetimeFigureOut">
              <a:rPr lang="en-IN" smtClean="0"/>
              <a:pPr/>
              <a:t>21-09-2023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B42F5B8-CC34-4FDE-A111-514FCEA43202}" type="slidenum">
              <a:rPr lang="en-IN" smtClean="0"/>
              <a:pPr/>
              <a:t>‹#›</a:t>
            </a:fld>
            <a:endParaRPr lang="en-IN"/>
          </a:p>
        </p:txBody>
      </p:sp>
    </p:spTree>
    <p:extLst>
      <p:ext uri="{BB962C8B-B14F-4D97-AF65-F5344CB8AC3E}">
        <p14:creationId xmlns:p14="http://schemas.microsoft.com/office/powerpoint/2010/main" xmlns="" val="12662008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141804" y="2088320"/>
            <a:ext cx="4879199"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913795" y="2912232"/>
            <a:ext cx="5107208" cy="287896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402003" y="2088320"/>
            <a:ext cx="4865554"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912232"/>
            <a:ext cx="5095357" cy="287896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F6BCA75E-DA35-44ED-A2EB-327B10A7A85C}" type="datetimeFigureOut">
              <a:rPr lang="en-IN" smtClean="0"/>
              <a:pPr/>
              <a:t>21-09-2023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FB42F5B8-CC34-4FDE-A111-514FCEA43202}" type="slidenum">
              <a:rPr lang="en-IN" smtClean="0"/>
              <a:pPr/>
              <a:t>‹#›</a:t>
            </a:fld>
            <a:endParaRPr lang="en-IN"/>
          </a:p>
        </p:txBody>
      </p:sp>
    </p:spTree>
    <p:extLst>
      <p:ext uri="{BB962C8B-B14F-4D97-AF65-F5344CB8AC3E}">
        <p14:creationId xmlns:p14="http://schemas.microsoft.com/office/powerpoint/2010/main" xmlns="" val="206426554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F6BCA75E-DA35-44ED-A2EB-327B10A7A85C}" type="datetimeFigureOut">
              <a:rPr lang="en-IN" smtClean="0"/>
              <a:pPr/>
              <a:t>21-09-2023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FB42F5B8-CC34-4FDE-A111-514FCEA43202}" type="slidenum">
              <a:rPr lang="en-IN" smtClean="0"/>
              <a:pPr/>
              <a:t>‹#›</a:t>
            </a:fld>
            <a:endParaRPr lang="en-IN"/>
          </a:p>
        </p:txBody>
      </p:sp>
    </p:spTree>
    <p:extLst>
      <p:ext uri="{BB962C8B-B14F-4D97-AF65-F5344CB8AC3E}">
        <p14:creationId xmlns:p14="http://schemas.microsoft.com/office/powerpoint/2010/main" xmlns="" val="319744206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6BCA75E-DA35-44ED-A2EB-327B10A7A85C}" type="datetimeFigureOut">
              <a:rPr lang="en-IN" smtClean="0"/>
              <a:pPr/>
              <a:t>21-09-2023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FB42F5B8-CC34-4FDE-A111-514FCEA43202}" type="slidenum">
              <a:rPr lang="en-IN" smtClean="0"/>
              <a:pPr/>
              <a:t>‹#›</a:t>
            </a:fld>
            <a:endParaRPr lang="en-IN"/>
          </a:p>
        </p:txBody>
      </p:sp>
    </p:spTree>
    <p:extLst>
      <p:ext uri="{BB962C8B-B14F-4D97-AF65-F5344CB8AC3E}">
        <p14:creationId xmlns:p14="http://schemas.microsoft.com/office/powerpoint/2010/main" xmlns="" val="204164976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8" y="609600"/>
            <a:ext cx="3932237" cy="2362200"/>
          </a:xfrm>
        </p:spPr>
        <p:txBody>
          <a:bodyPr anchor="b">
            <a:normAutofit/>
          </a:bodyPr>
          <a:lstStyle>
            <a:lvl1pPr>
              <a:defRPr sz="2800"/>
            </a:lvl1pPr>
          </a:lstStyle>
          <a:p>
            <a:r>
              <a:rPr lang="en-US" smtClean="0"/>
              <a:t>Click to edit Master title style</a:t>
            </a:r>
            <a:endParaRPr lang="en-US" dirty="0"/>
          </a:p>
        </p:txBody>
      </p:sp>
      <p:sp>
        <p:nvSpPr>
          <p:cNvPr id="3" name="Content Placeholder 2"/>
          <p:cNvSpPr>
            <a:spLocks noGrp="1"/>
          </p:cNvSpPr>
          <p:nvPr>
            <p:ph idx="1"/>
          </p:nvPr>
        </p:nvSpPr>
        <p:spPr>
          <a:xfrm>
            <a:off x="5078064" y="609600"/>
            <a:ext cx="6189492" cy="5181600"/>
          </a:xfrm>
        </p:spPr>
        <p:txBody>
          <a:bodyPr anchor="ct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917228" y="2971800"/>
            <a:ext cx="3932237" cy="2819399"/>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6BCA75E-DA35-44ED-A2EB-327B10A7A85C}" type="datetimeFigureOut">
              <a:rPr lang="en-IN" smtClean="0"/>
              <a:pPr/>
              <a:t>21-09-2023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B42F5B8-CC34-4FDE-A111-514FCEA43202}" type="slidenum">
              <a:rPr lang="en-IN" smtClean="0"/>
              <a:pPr/>
              <a:t>‹#›</a:t>
            </a:fld>
            <a:endParaRPr lang="en-IN"/>
          </a:p>
        </p:txBody>
      </p:sp>
    </p:spTree>
    <p:extLst>
      <p:ext uri="{BB962C8B-B14F-4D97-AF65-F5344CB8AC3E}">
        <p14:creationId xmlns:p14="http://schemas.microsoft.com/office/powerpoint/2010/main" xmlns="" val="51004383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7" y="609600"/>
            <a:ext cx="5929773" cy="2362200"/>
          </a:xfrm>
        </p:spPr>
        <p:txBody>
          <a:bodyPr anchor="b">
            <a:normAutofit/>
          </a:bodyPr>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7424804" y="758881"/>
            <a:ext cx="3255356" cy="4883038"/>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913794" y="2971800"/>
            <a:ext cx="5934950" cy="2819400"/>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6BCA75E-DA35-44ED-A2EB-327B10A7A85C}" type="datetimeFigureOut">
              <a:rPr lang="en-IN" smtClean="0"/>
              <a:pPr/>
              <a:t>21-09-2023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B42F5B8-CC34-4FDE-A111-514FCEA43202}" type="slidenum">
              <a:rPr lang="en-IN" smtClean="0"/>
              <a:pPr/>
              <a:t>‹#›</a:t>
            </a:fld>
            <a:endParaRPr lang="en-IN"/>
          </a:p>
        </p:txBody>
      </p:sp>
    </p:spTree>
    <p:extLst>
      <p:ext uri="{BB962C8B-B14F-4D97-AF65-F5344CB8AC3E}">
        <p14:creationId xmlns:p14="http://schemas.microsoft.com/office/powerpoint/2010/main" xmlns="" val="110077279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806" y="4289372"/>
            <a:ext cx="10367564" cy="819355"/>
          </a:xfrm>
        </p:spPr>
        <p:txBody>
          <a:bodyPr anchor="b">
            <a:normAutofit/>
          </a:bodyPr>
          <a:lstStyle>
            <a:lvl1pPr>
              <a:defRPr sz="28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913806" y="621321"/>
            <a:ext cx="10367564" cy="3379735"/>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913795" y="5108728"/>
            <a:ext cx="10365998" cy="682472"/>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6BCA75E-DA35-44ED-A2EB-327B10A7A85C}" type="datetimeFigureOut">
              <a:rPr lang="en-IN" smtClean="0"/>
              <a:pPr/>
              <a:t>21-09-2023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B42F5B8-CC34-4FDE-A111-514FCEA43202}" type="slidenum">
              <a:rPr lang="en-IN" smtClean="0"/>
              <a:pPr/>
              <a:t>‹#›</a:t>
            </a:fld>
            <a:endParaRPr lang="en-IN"/>
          </a:p>
        </p:txBody>
      </p:sp>
    </p:spTree>
    <p:extLst>
      <p:ext uri="{BB962C8B-B14F-4D97-AF65-F5344CB8AC3E}">
        <p14:creationId xmlns:p14="http://schemas.microsoft.com/office/powerpoint/2010/main" xmlns="" val="426953250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3424859"/>
          </a:xfrm>
        </p:spPr>
        <p:txBody>
          <a:bodyPr anchor="ctr"/>
          <a:lstStyle>
            <a:lvl1pPr>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913795" y="4204820"/>
            <a:ext cx="10353761" cy="159218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6BCA75E-DA35-44ED-A2EB-327B10A7A85C}" type="datetimeFigureOut">
              <a:rPr lang="en-IN" smtClean="0"/>
              <a:pPr/>
              <a:t>21-09-2023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B42F5B8-CC34-4FDE-A111-514FCEA43202}" type="slidenum">
              <a:rPr lang="en-IN" smtClean="0"/>
              <a:pPr/>
              <a:t>‹#›</a:t>
            </a:fld>
            <a:endParaRPr lang="en-IN"/>
          </a:p>
        </p:txBody>
      </p:sp>
    </p:spTree>
    <p:extLst>
      <p:ext uri="{BB962C8B-B14F-4D97-AF65-F5344CB8AC3E}">
        <p14:creationId xmlns:p14="http://schemas.microsoft.com/office/powerpoint/2010/main" xmlns="" val="335018638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720644" y="3610032"/>
            <a:ext cx="8752299" cy="426812"/>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4" name="Text Placeholder 3"/>
          <p:cNvSpPr>
            <a:spLocks noGrp="1"/>
          </p:cNvSpPr>
          <p:nvPr>
            <p:ph type="body" sz="half" idx="2"/>
          </p:nvPr>
        </p:nvSpPr>
        <p:spPr>
          <a:xfrm>
            <a:off x="913794" y="4204821"/>
            <a:ext cx="10353762" cy="1586380"/>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6BCA75E-DA35-44ED-A2EB-327B10A7A85C}" type="datetimeFigureOut">
              <a:rPr lang="en-IN" smtClean="0"/>
              <a:pPr/>
              <a:t>21-09-2023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B42F5B8-CC34-4FDE-A111-514FCEA43202}" type="slidenum">
              <a:rPr lang="en-IN" smtClean="0"/>
              <a:pPr/>
              <a:t>‹#›</a:t>
            </a:fld>
            <a:endParaRPr lang="en-IN"/>
          </a:p>
        </p:txBody>
      </p:sp>
      <p:sp>
        <p:nvSpPr>
          <p:cNvPr id="11" name="TextBox 10"/>
          <p:cNvSpPr txBox="1"/>
          <p:nvPr/>
        </p:nvSpPr>
        <p:spPr>
          <a:xfrm>
            <a:off x="836612" y="735241"/>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657956" y="297209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xmlns="" val="19592596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smtClean="0"/>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6BCA75E-DA35-44ED-A2EB-327B10A7A85C}" type="datetimeFigureOut">
              <a:rPr lang="en-IN" smtClean="0"/>
              <a:pPr/>
              <a:t>21-09-2023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B42F5B8-CC34-4FDE-A111-514FCEA43202}" type="slidenum">
              <a:rPr lang="en-IN" smtClean="0"/>
              <a:pPr/>
              <a:t>‹#›</a:t>
            </a:fld>
            <a:endParaRPr lang="en-IN"/>
          </a:p>
        </p:txBody>
      </p:sp>
    </p:spTree>
    <p:extLst>
      <p:ext uri="{BB962C8B-B14F-4D97-AF65-F5344CB8AC3E}">
        <p14:creationId xmlns:p14="http://schemas.microsoft.com/office/powerpoint/2010/main" xmlns="" val="337957056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806" y="2126942"/>
            <a:ext cx="10355327" cy="2511835"/>
          </a:xfrm>
        </p:spPr>
        <p:txBody>
          <a:bodyPr anchor="b"/>
          <a:lstStyle>
            <a:lvl1pPr>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913794" y="4650556"/>
            <a:ext cx="10353763"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6BCA75E-DA35-44ED-A2EB-327B10A7A85C}" type="datetimeFigureOut">
              <a:rPr lang="en-IN" smtClean="0"/>
              <a:pPr/>
              <a:t>21-09-2023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B42F5B8-CC34-4FDE-A111-514FCEA43202}" type="slidenum">
              <a:rPr lang="en-IN" smtClean="0"/>
              <a:pPr/>
              <a:t>‹#›</a:t>
            </a:fld>
            <a:endParaRPr lang="en-IN"/>
          </a:p>
        </p:txBody>
      </p:sp>
    </p:spTree>
    <p:extLst>
      <p:ext uri="{BB962C8B-B14F-4D97-AF65-F5344CB8AC3E}">
        <p14:creationId xmlns:p14="http://schemas.microsoft.com/office/powerpoint/2010/main" xmlns="" val="342528369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4" y="609600"/>
            <a:ext cx="10353762" cy="1325563"/>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913794" y="2088319"/>
            <a:ext cx="3298956" cy="823305"/>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8" name="Text Placeholder 3"/>
          <p:cNvSpPr>
            <a:spLocks noGrp="1"/>
          </p:cNvSpPr>
          <p:nvPr>
            <p:ph type="body" sz="half" idx="15"/>
          </p:nvPr>
        </p:nvSpPr>
        <p:spPr>
          <a:xfrm>
            <a:off x="913794" y="2911624"/>
            <a:ext cx="3298956"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9" name="Text Placeholder 4"/>
          <p:cNvSpPr>
            <a:spLocks noGrp="1"/>
          </p:cNvSpPr>
          <p:nvPr>
            <p:ph type="body" sz="quarter" idx="3"/>
          </p:nvPr>
        </p:nvSpPr>
        <p:spPr>
          <a:xfrm>
            <a:off x="4444878" y="2088320"/>
            <a:ext cx="3298558"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0" name="Text Placeholder 3"/>
          <p:cNvSpPr>
            <a:spLocks noGrp="1"/>
          </p:cNvSpPr>
          <p:nvPr>
            <p:ph type="body" sz="half" idx="16"/>
          </p:nvPr>
        </p:nvSpPr>
        <p:spPr>
          <a:xfrm>
            <a:off x="4444878" y="2911624"/>
            <a:ext cx="329982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1" name="Text Placeholder 4"/>
          <p:cNvSpPr>
            <a:spLocks noGrp="1"/>
          </p:cNvSpPr>
          <p:nvPr>
            <p:ph type="body" sz="quarter" idx="13"/>
          </p:nvPr>
        </p:nvSpPr>
        <p:spPr>
          <a:xfrm>
            <a:off x="7973298" y="2088320"/>
            <a:ext cx="3291211"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2" name="Text Placeholder 3"/>
          <p:cNvSpPr>
            <a:spLocks noGrp="1"/>
          </p:cNvSpPr>
          <p:nvPr>
            <p:ph type="body" sz="half" idx="17"/>
          </p:nvPr>
        </p:nvSpPr>
        <p:spPr>
          <a:xfrm>
            <a:off x="7976346" y="2911624"/>
            <a:ext cx="329121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F6BCA75E-DA35-44ED-A2EB-327B10A7A85C}" type="datetimeFigureOut">
              <a:rPr lang="en-IN" smtClean="0"/>
              <a:pPr/>
              <a:t>21-09-2023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FB42F5B8-CC34-4FDE-A111-514FCEA43202}" type="slidenum">
              <a:rPr lang="en-IN" smtClean="0"/>
              <a:pPr/>
              <a:t>‹#›</a:t>
            </a:fld>
            <a:endParaRPr lang="en-IN"/>
          </a:p>
        </p:txBody>
      </p:sp>
    </p:spTree>
    <p:extLst>
      <p:ext uri="{BB962C8B-B14F-4D97-AF65-F5344CB8AC3E}">
        <p14:creationId xmlns:p14="http://schemas.microsoft.com/office/powerpoint/2010/main" xmlns="" val="238690852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913795" y="609600"/>
            <a:ext cx="10353762" cy="1325563"/>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913795" y="4195899"/>
            <a:ext cx="3298955"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Picture Placeholder 2"/>
          <p:cNvSpPr>
            <a:spLocks noGrp="1" noChangeAspect="1"/>
          </p:cNvSpPr>
          <p:nvPr>
            <p:ph type="pic" idx="15"/>
          </p:nvPr>
        </p:nvSpPr>
        <p:spPr>
          <a:xfrm>
            <a:off x="1092020" y="2298987"/>
            <a:ext cx="2940050"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1" name="Text Placeholder 3"/>
          <p:cNvSpPr>
            <a:spLocks noGrp="1"/>
          </p:cNvSpPr>
          <p:nvPr>
            <p:ph type="body" sz="half" idx="18"/>
          </p:nvPr>
        </p:nvSpPr>
        <p:spPr>
          <a:xfrm>
            <a:off x="913795" y="4772161"/>
            <a:ext cx="3298955"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2" name="Text Placeholder 4"/>
          <p:cNvSpPr>
            <a:spLocks noGrp="1"/>
          </p:cNvSpPr>
          <p:nvPr>
            <p:ph type="body" sz="quarter" idx="3"/>
          </p:nvPr>
        </p:nvSpPr>
        <p:spPr>
          <a:xfrm>
            <a:off x="4442701" y="4195899"/>
            <a:ext cx="3298983"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3" name="Picture Placeholder 2"/>
          <p:cNvSpPr>
            <a:spLocks noGrp="1" noChangeAspect="1"/>
          </p:cNvSpPr>
          <p:nvPr>
            <p:ph type="pic" idx="21"/>
          </p:nvPr>
        </p:nvSpPr>
        <p:spPr>
          <a:xfrm>
            <a:off x="4568996" y="2298987"/>
            <a:ext cx="2930525"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19"/>
          </p:nvPr>
        </p:nvSpPr>
        <p:spPr>
          <a:xfrm>
            <a:off x="4441348" y="4772160"/>
            <a:ext cx="3300336"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5" name="Text Placeholder 4"/>
          <p:cNvSpPr>
            <a:spLocks noGrp="1"/>
          </p:cNvSpPr>
          <p:nvPr>
            <p:ph type="body" sz="quarter" idx="13"/>
          </p:nvPr>
        </p:nvSpPr>
        <p:spPr>
          <a:xfrm>
            <a:off x="7973423" y="4195899"/>
            <a:ext cx="3289900"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6" name="Picture Placeholder 2"/>
          <p:cNvSpPr>
            <a:spLocks noGrp="1" noChangeAspect="1"/>
          </p:cNvSpPr>
          <p:nvPr>
            <p:ph type="pic" idx="22"/>
          </p:nvPr>
        </p:nvSpPr>
        <p:spPr>
          <a:xfrm>
            <a:off x="8152803" y="2298987"/>
            <a:ext cx="2932113"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7" name="Text Placeholder 3"/>
          <p:cNvSpPr>
            <a:spLocks noGrp="1"/>
          </p:cNvSpPr>
          <p:nvPr>
            <p:ph type="body" sz="half" idx="20"/>
          </p:nvPr>
        </p:nvSpPr>
        <p:spPr>
          <a:xfrm>
            <a:off x="7973298" y="4772161"/>
            <a:ext cx="3294258" cy="1019037"/>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F6BCA75E-DA35-44ED-A2EB-327B10A7A85C}" type="datetimeFigureOut">
              <a:rPr lang="en-IN" smtClean="0"/>
              <a:pPr/>
              <a:t>21-09-2023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FB42F5B8-CC34-4FDE-A111-514FCEA43202}" type="slidenum">
              <a:rPr lang="en-IN" smtClean="0"/>
              <a:pPr/>
              <a:t>‹#›</a:t>
            </a:fld>
            <a:endParaRPr lang="en-IN"/>
          </a:p>
        </p:txBody>
      </p:sp>
    </p:spTree>
    <p:extLst>
      <p:ext uri="{BB962C8B-B14F-4D97-AF65-F5344CB8AC3E}">
        <p14:creationId xmlns:p14="http://schemas.microsoft.com/office/powerpoint/2010/main" xmlns="" val="315483809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6BCA75E-DA35-44ED-A2EB-327B10A7A85C}" type="datetimeFigureOut">
              <a:rPr lang="en-IN" smtClean="0"/>
              <a:pPr/>
              <a:t>21-09-2023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B42F5B8-CC34-4FDE-A111-514FCEA43202}" type="slidenum">
              <a:rPr lang="en-IN" smtClean="0"/>
              <a:pPr/>
              <a:t>‹#›</a:t>
            </a:fld>
            <a:endParaRPr lang="en-IN"/>
          </a:p>
        </p:txBody>
      </p:sp>
    </p:spTree>
    <p:extLst>
      <p:ext uri="{BB962C8B-B14F-4D97-AF65-F5344CB8AC3E}">
        <p14:creationId xmlns:p14="http://schemas.microsoft.com/office/powerpoint/2010/main" xmlns="" val="188896223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609599"/>
            <a:ext cx="2542657" cy="5181601"/>
          </a:xfrm>
        </p:spPr>
        <p:txBody>
          <a:bodyPr vert="eaVert"/>
          <a:lstStyle>
            <a:lvl1pPr algn="l">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913794" y="609599"/>
            <a:ext cx="7658705" cy="5181601"/>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6BCA75E-DA35-44ED-A2EB-327B10A7A85C}" type="datetimeFigureOut">
              <a:rPr lang="en-IN" smtClean="0"/>
              <a:pPr/>
              <a:t>21-09-2023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B42F5B8-CC34-4FDE-A111-514FCEA43202}" type="slidenum">
              <a:rPr lang="en-IN" smtClean="0"/>
              <a:pPr/>
              <a:t>‹#›</a:t>
            </a:fld>
            <a:endParaRPr lang="en-IN"/>
          </a:p>
        </p:txBody>
      </p:sp>
    </p:spTree>
    <p:extLst>
      <p:ext uri="{BB962C8B-B14F-4D97-AF65-F5344CB8AC3E}">
        <p14:creationId xmlns:p14="http://schemas.microsoft.com/office/powerpoint/2010/main" xmlns="" val="137707379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8" name="Group 17"/>
          <p:cNvGrpSpPr/>
          <p:nvPr/>
        </p:nvGrpSpPr>
        <p:grpSpPr>
          <a:xfrm>
            <a:off x="0" y="0"/>
            <a:ext cx="12192000" cy="6858000"/>
            <a:chOff x="0" y="0"/>
            <a:chExt cx="12192000" cy="6858000"/>
          </a:xfrm>
        </p:grpSpPr>
        <p:sp>
          <p:nvSpPr>
            <p:cNvPr id="8" name="Rectangle 7"/>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Oval 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Oval 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Oval 10"/>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Oval 1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smtClean="0"/>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bwMode="gray">
          <a:xfrm rot="5400000">
            <a:off x="10176279" y="1792223"/>
            <a:ext cx="990599" cy="304799"/>
          </a:xfrm>
        </p:spPr>
        <p:txBody>
          <a:bodyPr anchor="t"/>
          <a:lstStyle>
            <a:lvl1pPr algn="l">
              <a:defRPr b="0" i="0">
                <a:solidFill>
                  <a:schemeClr val="bg1"/>
                </a:solidFill>
              </a:defRPr>
            </a:lvl1pPr>
          </a:lstStyle>
          <a:p>
            <a:fld id="{F6BCA75E-DA35-44ED-A2EB-327B10A7A85C}" type="datetimeFigureOut">
              <a:rPr lang="en-IN" smtClean="0"/>
              <a:pPr/>
              <a:t>21-09-2023</a:t>
            </a:fld>
            <a:endParaRPr lang="en-IN"/>
          </a:p>
        </p:txBody>
      </p:sp>
      <p:sp>
        <p:nvSpPr>
          <p:cNvPr id="5" name="Footer Placeholder 4"/>
          <p:cNvSpPr>
            <a:spLocks noGrp="1"/>
          </p:cNvSpPr>
          <p:nvPr>
            <p:ph type="ftr" sz="quarter" idx="11"/>
          </p:nvPr>
        </p:nvSpPr>
        <p:spPr bwMode="gray">
          <a:xfrm rot="5400000">
            <a:off x="8963575" y="3226820"/>
            <a:ext cx="3859795" cy="304801"/>
          </a:xfrm>
        </p:spPr>
        <p:txBody>
          <a:bodyPr anchor="b"/>
          <a:lstStyle>
            <a:lvl1pPr>
              <a:defRPr b="0" i="0">
                <a:solidFill>
                  <a:schemeClr val="bg1"/>
                </a:solidFill>
              </a:defRPr>
            </a:lvl1pPr>
          </a:lstStyle>
          <a:p>
            <a:endParaRPr lang="en-IN"/>
          </a:p>
        </p:txBody>
      </p:sp>
      <p:sp>
        <p:nvSpPr>
          <p:cNvPr id="17" name="Rectangle 16"/>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a:xfrm>
            <a:off x="10351008" y="292608"/>
            <a:ext cx="838199" cy="767687"/>
          </a:xfrm>
        </p:spPr>
        <p:txBody>
          <a:bodyPr/>
          <a:lstStyle>
            <a:lvl1pPr>
              <a:defRPr sz="2800" b="0" i="0"/>
            </a:lvl1pPr>
          </a:lstStyle>
          <a:p>
            <a:fld id="{FB42F5B8-CC34-4FDE-A111-514FCEA43202}" type="slidenum">
              <a:rPr lang="en-IN" smtClean="0"/>
              <a:pPr/>
              <a:t>‹#›</a:t>
            </a:fld>
            <a:endParaRPr lang="en-IN"/>
          </a:p>
        </p:txBody>
      </p:sp>
    </p:spTree>
    <p:extLst>
      <p:ext uri="{BB962C8B-B14F-4D97-AF65-F5344CB8AC3E}">
        <p14:creationId xmlns:p14="http://schemas.microsoft.com/office/powerpoint/2010/main" xmlns="" val="37503612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0" name="Title Placeholder 1"/>
          <p:cNvSpPr>
            <a:spLocks noGrp="1"/>
          </p:cNvSpPr>
          <p:nvPr>
            <p:ph type="title"/>
          </p:nvPr>
        </p:nvSpPr>
        <p:spPr>
          <a:xfrm>
            <a:off x="1154954" y="947920"/>
            <a:ext cx="8761413" cy="728480"/>
          </a:xfrm>
          <a:prstGeom prst="rect">
            <a:avLst/>
          </a:prstGeom>
        </p:spPr>
        <p:txBody>
          <a:bodyPr vert="horz" lIns="91440" tIns="45720" rIns="91440" bIns="45720" rtlCol="0" anchor="ctr">
            <a:noAutofit/>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6BCA75E-DA35-44ED-A2EB-327B10A7A85C}" type="datetimeFigureOut">
              <a:rPr lang="en-IN" smtClean="0"/>
              <a:pPr/>
              <a:t>21-09-2023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B42F5B8-CC34-4FDE-A111-514FCEA43202}" type="slidenum">
              <a:rPr lang="en-IN" smtClean="0"/>
              <a:pPr/>
              <a:t>‹#›</a:t>
            </a:fld>
            <a:endParaRPr lang="en-IN"/>
          </a:p>
        </p:txBody>
      </p:sp>
    </p:spTree>
    <p:extLst>
      <p:ext uri="{BB962C8B-B14F-4D97-AF65-F5344CB8AC3E}">
        <p14:creationId xmlns:p14="http://schemas.microsoft.com/office/powerpoint/2010/main" xmlns="" val="165263330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10" name="Group 9"/>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Oval 11"/>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8"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9"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6" y="2677644"/>
            <a:ext cx="4351023" cy="2283823"/>
          </a:xfrm>
        </p:spPr>
        <p:txBody>
          <a:bodyPr anchor="ctr"/>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6BCA75E-DA35-44ED-A2EB-327B10A7A85C}" type="datetimeFigureOut">
              <a:rPr lang="en-IN" smtClean="0"/>
              <a:pPr/>
              <a:t>21-09-2023</a:t>
            </a:fld>
            <a:endParaRPr lang="en-IN"/>
          </a:p>
        </p:txBody>
      </p:sp>
      <p:sp>
        <p:nvSpPr>
          <p:cNvPr id="5" name="Footer Placeholder 4"/>
          <p:cNvSpPr>
            <a:spLocks noGrp="1"/>
          </p:cNvSpPr>
          <p:nvPr>
            <p:ph type="ftr" sz="quarter" idx="11"/>
          </p:nvPr>
        </p:nvSpPr>
        <p:spPr/>
        <p:txBody>
          <a:bodyPr/>
          <a:lstStyle/>
          <a:p>
            <a:endParaRPr lang="en-IN"/>
          </a:p>
        </p:txBody>
      </p:sp>
      <p:sp>
        <p:nvSpPr>
          <p:cNvPr id="15" name="Rectangle 14"/>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FB42F5B8-CC34-4FDE-A111-514FCEA43202}" type="slidenum">
              <a:rPr lang="en-IN" smtClean="0"/>
              <a:pPr/>
              <a:t>‹#›</a:t>
            </a:fld>
            <a:endParaRPr lang="en-IN"/>
          </a:p>
        </p:txBody>
      </p:sp>
    </p:spTree>
    <p:extLst>
      <p:ext uri="{BB962C8B-B14F-4D97-AF65-F5344CB8AC3E}">
        <p14:creationId xmlns:p14="http://schemas.microsoft.com/office/powerpoint/2010/main" xmlns="" val="103296428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51368" y="2603500"/>
            <a:ext cx="4828744" cy="3416301"/>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08711" y="2603500"/>
            <a:ext cx="4825159" cy="3377705"/>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F6BCA75E-DA35-44ED-A2EB-327B10A7A85C}" type="datetimeFigureOut">
              <a:rPr lang="en-IN" smtClean="0"/>
              <a:pPr/>
              <a:t>21-09-2023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B42F5B8-CC34-4FDE-A111-514FCEA43202}" type="slidenum">
              <a:rPr lang="en-IN" smtClean="0"/>
              <a:pPr/>
              <a:t>‹#›</a:t>
            </a:fld>
            <a:endParaRPr lang="en-IN"/>
          </a:p>
        </p:txBody>
      </p:sp>
    </p:spTree>
    <p:extLst>
      <p:ext uri="{BB962C8B-B14F-4D97-AF65-F5344CB8AC3E}">
        <p14:creationId xmlns:p14="http://schemas.microsoft.com/office/powerpoint/2010/main" xmlns="" val="418519084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154954" y="2636063"/>
            <a:ext cx="482515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54954" y="3212326"/>
            <a:ext cx="4825158" cy="2807476"/>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08711" y="2603499"/>
            <a:ext cx="4825160" cy="608825"/>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208712" y="3212327"/>
            <a:ext cx="4825159" cy="2807474"/>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F6BCA75E-DA35-44ED-A2EB-327B10A7A85C}" type="datetimeFigureOut">
              <a:rPr lang="en-IN" smtClean="0"/>
              <a:pPr/>
              <a:t>21-09-2023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FB42F5B8-CC34-4FDE-A111-514FCEA43202}" type="slidenum">
              <a:rPr lang="en-IN" smtClean="0"/>
              <a:pPr/>
              <a:t>‹#›</a:t>
            </a:fld>
            <a:endParaRPr lang="en-IN"/>
          </a:p>
        </p:txBody>
      </p:sp>
    </p:spTree>
    <p:extLst>
      <p:ext uri="{BB962C8B-B14F-4D97-AF65-F5344CB8AC3E}">
        <p14:creationId xmlns:p14="http://schemas.microsoft.com/office/powerpoint/2010/main" xmlns="" val="37419404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F6BCA75E-DA35-44ED-A2EB-327B10A7A85C}" type="datetimeFigureOut">
              <a:rPr lang="en-IN" smtClean="0"/>
              <a:pPr/>
              <a:t>21-09-2023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B42F5B8-CC34-4FDE-A111-514FCEA43202}" type="slidenum">
              <a:rPr lang="en-IN" smtClean="0"/>
              <a:pPr/>
              <a:t>‹#›</a:t>
            </a:fld>
            <a:endParaRPr lang="en-IN"/>
          </a:p>
        </p:txBody>
      </p:sp>
    </p:spTree>
    <p:extLst>
      <p:ext uri="{BB962C8B-B14F-4D97-AF65-F5344CB8AC3E}">
        <p14:creationId xmlns:p14="http://schemas.microsoft.com/office/powerpoint/2010/main" xmlns="" val="289375187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F6BCA75E-DA35-44ED-A2EB-327B10A7A85C}" type="datetimeFigureOut">
              <a:rPr lang="en-IN" smtClean="0"/>
              <a:pPr/>
              <a:t>21-09-2023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FB42F5B8-CC34-4FDE-A111-514FCEA43202}" type="slidenum">
              <a:rPr lang="en-IN" smtClean="0"/>
              <a:pPr/>
              <a:t>‹#›</a:t>
            </a:fld>
            <a:endParaRPr lang="en-IN"/>
          </a:p>
        </p:txBody>
      </p:sp>
    </p:spTree>
    <p:extLst>
      <p:ext uri="{BB962C8B-B14F-4D97-AF65-F5344CB8AC3E}">
        <p14:creationId xmlns:p14="http://schemas.microsoft.com/office/powerpoint/2010/main" xmlns="" val="45426882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6BCA75E-DA35-44ED-A2EB-327B10A7A85C}" type="datetimeFigureOut">
              <a:rPr lang="en-IN" smtClean="0"/>
              <a:pPr/>
              <a:t>21-09-2023</a:t>
            </a:fld>
            <a:endParaRPr lang="en-IN"/>
          </a:p>
        </p:txBody>
      </p:sp>
      <p:sp>
        <p:nvSpPr>
          <p:cNvPr id="3" name="Footer Placeholder 2"/>
          <p:cNvSpPr>
            <a:spLocks noGrp="1"/>
          </p:cNvSpPr>
          <p:nvPr>
            <p:ph type="ftr" sz="quarter" idx="11"/>
          </p:nvPr>
        </p:nvSpPr>
        <p:spPr/>
        <p:txBody>
          <a:bodyPr/>
          <a:lstStyle/>
          <a:p>
            <a:endParaRPr lang="en-IN"/>
          </a:p>
        </p:txBody>
      </p:sp>
      <p:sp>
        <p:nvSpPr>
          <p:cNvPr id="6" name="Rectangle 5"/>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FB42F5B8-CC34-4FDE-A111-514FCEA43202}" type="slidenum">
              <a:rPr lang="en-IN" smtClean="0"/>
              <a:pPr/>
              <a:t>‹#›</a:t>
            </a:fld>
            <a:endParaRPr lang="en-IN"/>
          </a:p>
        </p:txBody>
      </p:sp>
    </p:spTree>
    <p:extLst>
      <p:ext uri="{BB962C8B-B14F-4D97-AF65-F5344CB8AC3E}">
        <p14:creationId xmlns:p14="http://schemas.microsoft.com/office/powerpoint/2010/main" xmlns="" val="166361467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11" name="Group 10"/>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0"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Rectangle 7"/>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1295400"/>
            <a:ext cx="2793158" cy="1600200"/>
          </a:xfrm>
        </p:spPr>
        <p:txBody>
          <a:bodyPr anchor="b"/>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5781146" y="1447800"/>
            <a:ext cx="5190065" cy="4572000"/>
          </a:xfrm>
        </p:spPr>
        <p:txBody>
          <a:bodyPr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bwMode="gray">
          <a:xfrm>
            <a:off x="1154955" y="3129280"/>
            <a:ext cx="2793158" cy="2895599"/>
          </a:xfrm>
        </p:spPr>
        <p:txBody>
          <a:bodyPr/>
          <a:lstStyle>
            <a:lvl1pPr marL="0" indent="0">
              <a:buNone/>
              <a:defRPr sz="14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6BCA75E-DA35-44ED-A2EB-327B10A7A85C}" type="datetimeFigureOut">
              <a:rPr lang="en-IN" smtClean="0"/>
              <a:pPr/>
              <a:t>21-09-2023</a:t>
            </a:fld>
            <a:endParaRPr lang="en-IN"/>
          </a:p>
        </p:txBody>
      </p:sp>
      <p:sp>
        <p:nvSpPr>
          <p:cNvPr id="6" name="Footer Placeholder 5"/>
          <p:cNvSpPr>
            <a:spLocks noGrp="1"/>
          </p:cNvSpPr>
          <p:nvPr>
            <p:ph type="ftr" sz="quarter" idx="11"/>
          </p:nvPr>
        </p:nvSpPr>
        <p:spPr/>
        <p:txBody>
          <a:bodyPr/>
          <a:lstStyle/>
          <a:p>
            <a:endParaRPr lang="en-IN"/>
          </a:p>
        </p:txBody>
      </p:sp>
      <p:sp>
        <p:nvSpPr>
          <p:cNvPr id="15" name="Rectangle 14"/>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FB42F5B8-CC34-4FDE-A111-514FCEA43202}" type="slidenum">
              <a:rPr lang="en-IN" smtClean="0"/>
              <a:pPr/>
              <a:t>‹#›</a:t>
            </a:fld>
            <a:endParaRPr lang="en-IN"/>
          </a:p>
        </p:txBody>
      </p:sp>
    </p:spTree>
    <p:extLst>
      <p:ext uri="{BB962C8B-B14F-4D97-AF65-F5344CB8AC3E}">
        <p14:creationId xmlns:p14="http://schemas.microsoft.com/office/powerpoint/2010/main" xmlns="" val="136660194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10" name="Group 9"/>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9"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8" name="Rectangle 7"/>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3907" y="1693332"/>
            <a:ext cx="3860259" cy="1735668"/>
          </a:xfrm>
        </p:spPr>
        <p:txBody>
          <a:bodyPr anchor="b">
            <a:normAutofit/>
          </a:bodyPr>
          <a:lstStyle>
            <a:lvl1pPr algn="l">
              <a:defRPr sz="36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547872" y="1143000"/>
            <a:ext cx="3227192"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bwMode="gray">
          <a:xfrm>
            <a:off x="1154955" y="3657600"/>
            <a:ext cx="3859212" cy="1371600"/>
          </a:xfrm>
        </p:spPr>
        <p:txBody>
          <a:bodyPr>
            <a:normAutofit/>
          </a:bodyPr>
          <a:lstStyle>
            <a:lvl1pPr marL="0" indent="0">
              <a:buNone/>
              <a:defRPr sz="14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6BCA75E-DA35-44ED-A2EB-327B10A7A85C}" type="datetimeFigureOut">
              <a:rPr lang="en-IN" smtClean="0"/>
              <a:pPr/>
              <a:t>21-09-2023</a:t>
            </a:fld>
            <a:endParaRPr lang="en-IN"/>
          </a:p>
        </p:txBody>
      </p:sp>
      <p:sp>
        <p:nvSpPr>
          <p:cNvPr id="6" name="Footer Placeholder 5"/>
          <p:cNvSpPr>
            <a:spLocks noGrp="1"/>
          </p:cNvSpPr>
          <p:nvPr>
            <p:ph type="ftr" sz="quarter" idx="11"/>
          </p:nvPr>
        </p:nvSpPr>
        <p:spPr/>
        <p:txBody>
          <a:bodyPr/>
          <a:lstStyle/>
          <a:p>
            <a:endParaRPr lang="en-IN"/>
          </a:p>
        </p:txBody>
      </p:sp>
      <p:sp>
        <p:nvSpPr>
          <p:cNvPr id="15" name="Rectangle 14"/>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FB42F5B8-CC34-4FDE-A111-514FCEA43202}" type="slidenum">
              <a:rPr lang="en-IN" smtClean="0"/>
              <a:pPr/>
              <a:t>‹#›</a:t>
            </a:fld>
            <a:endParaRPr lang="en-IN"/>
          </a:p>
        </p:txBody>
      </p:sp>
    </p:spTree>
    <p:extLst>
      <p:ext uri="{BB962C8B-B14F-4D97-AF65-F5344CB8AC3E}">
        <p14:creationId xmlns:p14="http://schemas.microsoft.com/office/powerpoint/2010/main" xmlns="" val="375800326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10" name="Group 9"/>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Oval 11"/>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8"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6" y="4965945"/>
            <a:ext cx="882565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54955" y="685800"/>
            <a:ext cx="8825658"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bwMode="gray">
          <a:xfrm>
            <a:off x="1154956" y="5532683"/>
            <a:ext cx="8825656" cy="493712"/>
          </a:xfrm>
        </p:spPr>
        <p:txBody>
          <a:bodyPr>
            <a:normAutofit/>
          </a:bodyPr>
          <a:lstStyle>
            <a:lvl1pPr marL="0" indent="0">
              <a:buNone/>
              <a:defRPr sz="12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6BCA75E-DA35-44ED-A2EB-327B10A7A85C}" type="datetimeFigureOut">
              <a:rPr lang="en-IN" smtClean="0"/>
              <a:pPr/>
              <a:t>21-09-2023</a:t>
            </a:fld>
            <a:endParaRPr lang="en-IN"/>
          </a:p>
        </p:txBody>
      </p:sp>
      <p:sp>
        <p:nvSpPr>
          <p:cNvPr id="6" name="Footer Placeholder 5"/>
          <p:cNvSpPr>
            <a:spLocks noGrp="1"/>
          </p:cNvSpPr>
          <p:nvPr>
            <p:ph type="ftr" sz="quarter" idx="11"/>
          </p:nvPr>
        </p:nvSpPr>
        <p:spPr/>
        <p:txBody>
          <a:bodyPr/>
          <a:lstStyle/>
          <a:p>
            <a:endParaRPr lang="en-IN"/>
          </a:p>
        </p:txBody>
      </p:sp>
      <p:sp>
        <p:nvSpPr>
          <p:cNvPr id="13" name="Rectangle 12"/>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FB42F5B8-CC34-4FDE-A111-514FCEA43202}" type="slidenum">
              <a:rPr lang="en-IN" smtClean="0"/>
              <a:pPr/>
              <a:t>‹#›</a:t>
            </a:fld>
            <a:endParaRPr lang="en-IN"/>
          </a:p>
        </p:txBody>
      </p:sp>
    </p:spTree>
    <p:extLst>
      <p:ext uri="{BB962C8B-B14F-4D97-AF65-F5344CB8AC3E}">
        <p14:creationId xmlns:p14="http://schemas.microsoft.com/office/powerpoint/2010/main" xmlns="" val="226238664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0" name="Rectangle 9"/>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10"/>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Oval 11"/>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9"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1063416"/>
            <a:ext cx="8825659" cy="1379755"/>
          </a:xfrm>
        </p:spPr>
        <p:txBody>
          <a:bodyPr anchor="ctr"/>
          <a:lstStyle>
            <a:lvl1pPr>
              <a:defRPr sz="4000"/>
            </a:lvl1pPr>
          </a:lstStyle>
          <a:p>
            <a:r>
              <a:rPr lang="en-US" smtClean="0"/>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6BCA75E-DA35-44ED-A2EB-327B10A7A85C}" type="datetimeFigureOut">
              <a:rPr lang="en-IN" smtClean="0"/>
              <a:pPr/>
              <a:t>21-09-2023</a:t>
            </a:fld>
            <a:endParaRPr lang="en-IN"/>
          </a:p>
        </p:txBody>
      </p:sp>
      <p:sp>
        <p:nvSpPr>
          <p:cNvPr id="5" name="Footer Placeholder 4"/>
          <p:cNvSpPr>
            <a:spLocks noGrp="1"/>
          </p:cNvSpPr>
          <p:nvPr>
            <p:ph type="ftr" sz="quarter" idx="11"/>
          </p:nvPr>
        </p:nvSpPr>
        <p:spPr/>
        <p:txBody>
          <a:bodyPr/>
          <a:lstStyle/>
          <a:p>
            <a:endParaRPr lang="en-IN"/>
          </a:p>
        </p:txBody>
      </p:sp>
      <p:sp>
        <p:nvSpPr>
          <p:cNvPr id="13" name="Rectangle 12"/>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FB42F5B8-CC34-4FDE-A111-514FCEA43202}" type="slidenum">
              <a:rPr lang="en-IN" smtClean="0"/>
              <a:pPr/>
              <a:t>‹#›</a:t>
            </a:fld>
            <a:endParaRPr lang="en-IN"/>
          </a:p>
        </p:txBody>
      </p:sp>
    </p:spTree>
    <p:extLst>
      <p:ext uri="{BB962C8B-B14F-4D97-AF65-F5344CB8AC3E}">
        <p14:creationId xmlns:p14="http://schemas.microsoft.com/office/powerpoint/2010/main" xmlns="" val="254992704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6" name="Rectangle 15"/>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2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1" name="TextBox 10"/>
          <p:cNvSpPr txBox="1"/>
          <p:nvPr/>
        </p:nvSpPr>
        <p:spPr bwMode="gray">
          <a:xfrm>
            <a:off x="898295" y="603589"/>
            <a:ext cx="801912" cy="1569660"/>
          </a:xfrm>
          <a:prstGeom prst="rect">
            <a:avLst/>
          </a:prstGeom>
          <a:noFill/>
        </p:spPr>
        <p:txBody>
          <a:bodyPr wrap="square" rtlCol="0">
            <a:spAutoFit/>
          </a:bodyPr>
          <a:lstStyle>
            <a:defPPr>
              <a:defRPr lang="en-US"/>
            </a:defPPr>
            <a:lvl1pPr algn="r">
              <a:defRPr sz="12200" b="0" i="0">
                <a:solidFill>
                  <a:schemeClr val="accent1"/>
                </a:solidFill>
                <a:latin typeface="Arial"/>
                <a:cs typeface="Arial"/>
              </a:defRPr>
            </a:lvl1pPr>
          </a:lstStyle>
          <a:p>
            <a:pPr lvl="0"/>
            <a:r>
              <a:rPr lang="en-US" sz="9600" dirty="0"/>
              <a:t>“</a:t>
            </a:r>
          </a:p>
        </p:txBody>
      </p:sp>
      <p:sp>
        <p:nvSpPr>
          <p:cNvPr id="13" name="TextBox 12"/>
          <p:cNvSpPr txBox="1"/>
          <p:nvPr/>
        </p:nvSpPr>
        <p:spPr bwMode="gray">
          <a:xfrm>
            <a:off x="9705137" y="2613787"/>
            <a:ext cx="801912" cy="1569660"/>
          </a:xfrm>
          <a:prstGeom prst="rect">
            <a:avLst/>
          </a:prstGeom>
          <a:noFill/>
        </p:spPr>
        <p:txBody>
          <a:bodyPr wrap="square" rtlCol="0">
            <a:spAutoFit/>
          </a:bodyPr>
          <a:lstStyle>
            <a:defPPr>
              <a:defRPr lang="en-US"/>
            </a:defPPr>
            <a:lvl1pPr algn="r">
              <a:defRPr sz="12200" b="0" i="0">
                <a:solidFill>
                  <a:schemeClr val="accent1"/>
                </a:solidFill>
                <a:latin typeface="Arial"/>
                <a:cs typeface="Arial"/>
              </a:defRPr>
            </a:lvl1pPr>
          </a:lstStyle>
          <a:p>
            <a:pPr lvl="0"/>
            <a:r>
              <a:rPr lang="en-US" sz="9600" dirty="0"/>
              <a:t>”</a:t>
            </a:r>
          </a:p>
        </p:txBody>
      </p:sp>
      <p:sp>
        <p:nvSpPr>
          <p:cNvPr id="2" name="Title 1"/>
          <p:cNvSpPr>
            <a:spLocks noGrp="1"/>
          </p:cNvSpPr>
          <p:nvPr>
            <p:ph type="title"/>
          </p:nvPr>
        </p:nvSpPr>
        <p:spPr>
          <a:xfrm>
            <a:off x="1574801" y="980517"/>
            <a:ext cx="8460983" cy="2705034"/>
          </a:xfrm>
        </p:spPr>
        <p:txBody>
          <a:bodyPr anchor="ctr"/>
          <a:lstStyle>
            <a:lvl1pPr>
              <a:defRPr sz="4000"/>
            </a:lvl1pPr>
          </a:lstStyle>
          <a:p>
            <a:r>
              <a:rPr lang="en-US" smtClean="0"/>
              <a:t>Click to edit Master title style</a:t>
            </a:r>
            <a:endParaRPr lang="en-US" dirty="0"/>
          </a:p>
        </p:txBody>
      </p:sp>
      <p:sp>
        <p:nvSpPr>
          <p:cNvPr id="14" name="Text Placeholder 3"/>
          <p:cNvSpPr>
            <a:spLocks noGrp="1"/>
          </p:cNvSpPr>
          <p:nvPr>
            <p:ph type="body" sz="half" idx="13"/>
          </p:nvPr>
        </p:nvSpPr>
        <p:spPr bwMode="gray">
          <a:xfrm>
            <a:off x="1945945" y="3686515"/>
            <a:ext cx="7725772" cy="342174"/>
          </a:xfrm>
        </p:spPr>
        <p:txBody>
          <a:bodyPr anchor="t">
            <a:normAutofit/>
          </a:bodyPr>
          <a:lstStyle>
            <a:lvl1pPr marL="0" indent="0">
              <a:buNone/>
              <a:defRPr lang="en-US" sz="1400" b="0" i="0" kern="1200" cap="small" dirty="0">
                <a:solidFill>
                  <a:schemeClr val="accent1"/>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0" name="Text Placeholder 3"/>
          <p:cNvSpPr>
            <a:spLocks noGrp="1"/>
          </p:cNvSpPr>
          <p:nvPr>
            <p:ph type="body" sz="half" idx="2"/>
          </p:nvPr>
        </p:nvSpPr>
        <p:spPr>
          <a:xfrm>
            <a:off x="1154954" y="5014393"/>
            <a:ext cx="8825659" cy="1012664"/>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6BCA75E-DA35-44ED-A2EB-327B10A7A85C}" type="datetimeFigureOut">
              <a:rPr lang="en-IN" smtClean="0"/>
              <a:pPr/>
              <a:t>21-09-2023</a:t>
            </a:fld>
            <a:endParaRPr lang="en-IN"/>
          </a:p>
        </p:txBody>
      </p:sp>
      <p:sp>
        <p:nvSpPr>
          <p:cNvPr id="5" name="Footer Placeholder 4"/>
          <p:cNvSpPr>
            <a:spLocks noGrp="1"/>
          </p:cNvSpPr>
          <p:nvPr>
            <p:ph type="ftr" sz="quarter" idx="11"/>
          </p:nvPr>
        </p:nvSpPr>
        <p:spPr/>
        <p:txBody>
          <a:bodyPr/>
          <a:lstStyle/>
          <a:p>
            <a:endParaRPr lang="en-IN"/>
          </a:p>
        </p:txBody>
      </p:sp>
      <p:sp>
        <p:nvSpPr>
          <p:cNvPr id="24" name="Rectangle 23"/>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FB42F5B8-CC34-4FDE-A111-514FCEA43202}" type="slidenum">
              <a:rPr lang="en-IN" smtClean="0"/>
              <a:pPr/>
              <a:t>‹#›</a:t>
            </a:fld>
            <a:endParaRPr lang="en-IN"/>
          </a:p>
        </p:txBody>
      </p:sp>
    </p:spTree>
    <p:extLst>
      <p:ext uri="{BB962C8B-B14F-4D97-AF65-F5344CB8AC3E}">
        <p14:creationId xmlns:p14="http://schemas.microsoft.com/office/powerpoint/2010/main" xmlns="" val="147470024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0" name="Rectangle 9"/>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10"/>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2404477"/>
            <a:ext cx="8825659" cy="1788704"/>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38587" y="5024967"/>
            <a:ext cx="8825658"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6BCA75E-DA35-44ED-A2EB-327B10A7A85C}" type="datetimeFigureOut">
              <a:rPr lang="en-IN" smtClean="0"/>
              <a:pPr/>
              <a:t>21-09-2023</a:t>
            </a:fld>
            <a:endParaRPr lang="en-IN"/>
          </a:p>
        </p:txBody>
      </p:sp>
      <p:sp>
        <p:nvSpPr>
          <p:cNvPr id="5" name="Footer Placeholder 4"/>
          <p:cNvSpPr>
            <a:spLocks noGrp="1"/>
          </p:cNvSpPr>
          <p:nvPr>
            <p:ph type="ftr" sz="quarter" idx="11"/>
          </p:nvPr>
        </p:nvSpPr>
        <p:spPr/>
        <p:txBody>
          <a:bodyPr/>
          <a:lstStyle/>
          <a:p>
            <a:endParaRPr lang="en-IN"/>
          </a:p>
        </p:txBody>
      </p:sp>
      <p:sp>
        <p:nvSpPr>
          <p:cNvPr id="12" name="Rectangle 11"/>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FB42F5B8-CC34-4FDE-A111-514FCEA43202}" type="slidenum">
              <a:rPr lang="en-IN" smtClean="0"/>
              <a:pPr/>
              <a:t>‹#›</a:t>
            </a:fld>
            <a:endParaRPr lang="en-IN"/>
          </a:p>
        </p:txBody>
      </p:sp>
    </p:spTree>
    <p:extLst>
      <p:ext uri="{BB962C8B-B14F-4D97-AF65-F5344CB8AC3E}">
        <p14:creationId xmlns:p14="http://schemas.microsoft.com/office/powerpoint/2010/main" xmlns="" val="403805917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7" name="Title Placeholder 1"/>
          <p:cNvSpPr>
            <a:spLocks noGrp="1"/>
          </p:cNvSpPr>
          <p:nvPr>
            <p:ph type="title"/>
          </p:nvPr>
        </p:nvSpPr>
        <p:spPr>
          <a:xfrm>
            <a:off x="1154954" y="947920"/>
            <a:ext cx="8761413" cy="728480"/>
          </a:xfrm>
          <a:prstGeom prst="rect">
            <a:avLst/>
          </a:prstGeom>
        </p:spPr>
        <p:txBody>
          <a:bodyPr vert="horz" lIns="91440" tIns="45720" rIns="91440" bIns="45720" rtlCol="0" anchor="ctr">
            <a:noAutofit/>
          </a:bodyPr>
          <a:lstStyle/>
          <a:p>
            <a:r>
              <a:rPr lang="en-US" smtClean="0"/>
              <a:t>Click to edit Master title style</a:t>
            </a:r>
            <a:endParaRPr lang="en-US" dirty="0"/>
          </a:p>
        </p:txBody>
      </p:sp>
      <p:sp>
        <p:nvSpPr>
          <p:cNvPr id="3" name="Text Placeholder 2"/>
          <p:cNvSpPr>
            <a:spLocks noGrp="1"/>
          </p:cNvSpPr>
          <p:nvPr>
            <p:ph type="body" idx="1"/>
          </p:nvPr>
        </p:nvSpPr>
        <p:spPr>
          <a:xfrm>
            <a:off x="1154954" y="2610999"/>
            <a:ext cx="312916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6" name="Text Placeholder 3"/>
          <p:cNvSpPr>
            <a:spLocks noGrp="1"/>
          </p:cNvSpPr>
          <p:nvPr>
            <p:ph type="body" sz="half" idx="15"/>
          </p:nvPr>
        </p:nvSpPr>
        <p:spPr>
          <a:xfrm>
            <a:off x="1154954" y="3187261"/>
            <a:ext cx="3129168" cy="283979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4512721" y="2610999"/>
            <a:ext cx="314538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9" name="Text Placeholder 3"/>
          <p:cNvSpPr>
            <a:spLocks noGrp="1"/>
          </p:cNvSpPr>
          <p:nvPr>
            <p:ph type="body" sz="half" idx="16"/>
          </p:nvPr>
        </p:nvSpPr>
        <p:spPr>
          <a:xfrm>
            <a:off x="4512721" y="3187261"/>
            <a:ext cx="3145380" cy="283979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886701" y="2603500"/>
            <a:ext cx="3157448" cy="576261"/>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Text Placeholder 3"/>
          <p:cNvSpPr>
            <a:spLocks noGrp="1"/>
          </p:cNvSpPr>
          <p:nvPr>
            <p:ph type="body" sz="half" idx="17"/>
          </p:nvPr>
        </p:nvSpPr>
        <p:spPr>
          <a:xfrm>
            <a:off x="7886700" y="3187261"/>
            <a:ext cx="3161029" cy="2839794"/>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22" name="Straight Connector 21"/>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F6BCA75E-DA35-44ED-A2EB-327B10A7A85C}" type="datetimeFigureOut">
              <a:rPr lang="en-IN" smtClean="0"/>
              <a:pPr/>
              <a:t>21-09-2023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FB42F5B8-CC34-4FDE-A111-514FCEA43202}" type="slidenum">
              <a:rPr lang="en-IN" smtClean="0"/>
              <a:pPr/>
              <a:t>‹#›</a:t>
            </a:fld>
            <a:endParaRPr lang="en-IN"/>
          </a:p>
        </p:txBody>
      </p:sp>
    </p:spTree>
    <p:extLst>
      <p:ext uri="{BB962C8B-B14F-4D97-AF65-F5344CB8AC3E}">
        <p14:creationId xmlns:p14="http://schemas.microsoft.com/office/powerpoint/2010/main" xmlns="" val="58721322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lvl1pPr>
              <a:defRPr sz="3600"/>
            </a:lvl1pPr>
          </a:lstStyle>
          <a:p>
            <a:r>
              <a:rPr lang="en-US" smtClean="0"/>
              <a:t>Click to edit Master title style</a:t>
            </a:r>
            <a:endParaRPr lang="en-US" dirty="0"/>
          </a:p>
        </p:txBody>
      </p:sp>
      <p:sp>
        <p:nvSpPr>
          <p:cNvPr id="3" name="Text Placeholder 2"/>
          <p:cNvSpPr>
            <a:spLocks noGrp="1"/>
          </p:cNvSpPr>
          <p:nvPr>
            <p:ph type="body" idx="1"/>
          </p:nvPr>
        </p:nvSpPr>
        <p:spPr>
          <a:xfrm>
            <a:off x="1154954" y="4532844"/>
            <a:ext cx="3020744" cy="576263"/>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9" name="Picture Placeholder 2"/>
          <p:cNvSpPr>
            <a:spLocks noGrp="1" noChangeAspect="1"/>
          </p:cNvSpPr>
          <p:nvPr>
            <p:ph type="pic" idx="15"/>
          </p:nvPr>
        </p:nvSpPr>
        <p:spPr>
          <a:xfrm>
            <a:off x="1334552" y="2611246"/>
            <a:ext cx="2691242" cy="1583764"/>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2" name="Text Placeholder 3"/>
          <p:cNvSpPr>
            <a:spLocks noGrp="1"/>
          </p:cNvSpPr>
          <p:nvPr>
            <p:ph type="body" sz="half" idx="18"/>
          </p:nvPr>
        </p:nvSpPr>
        <p:spPr>
          <a:xfrm>
            <a:off x="1154953" y="5109107"/>
            <a:ext cx="3020745" cy="91794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4568865" y="4532845"/>
            <a:ext cx="30504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30" name="Picture Placeholder 2"/>
          <p:cNvSpPr>
            <a:spLocks noGrp="1" noChangeAspect="1"/>
          </p:cNvSpPr>
          <p:nvPr>
            <p:ph type="pic" idx="21"/>
          </p:nvPr>
        </p:nvSpPr>
        <p:spPr>
          <a:xfrm>
            <a:off x="4748463" y="2642840"/>
            <a:ext cx="2691242" cy="155217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3" name="Text Placeholder 3"/>
          <p:cNvSpPr>
            <a:spLocks noGrp="1"/>
          </p:cNvSpPr>
          <p:nvPr>
            <p:ph type="body" sz="half" idx="19"/>
          </p:nvPr>
        </p:nvSpPr>
        <p:spPr>
          <a:xfrm>
            <a:off x="4568865" y="5109107"/>
            <a:ext cx="3050438" cy="92140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983434" y="4532845"/>
            <a:ext cx="30504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31" name="Picture Placeholder 2"/>
          <p:cNvSpPr>
            <a:spLocks noGrp="1" noChangeAspect="1"/>
          </p:cNvSpPr>
          <p:nvPr>
            <p:ph type="pic" idx="22"/>
          </p:nvPr>
        </p:nvSpPr>
        <p:spPr>
          <a:xfrm>
            <a:off x="8163031" y="2618992"/>
            <a:ext cx="2691242" cy="1576018"/>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20"/>
          </p:nvPr>
        </p:nvSpPr>
        <p:spPr>
          <a:xfrm>
            <a:off x="7983434" y="5109107"/>
            <a:ext cx="3054127" cy="89634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21" name="Straight Connector 20"/>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F6BCA75E-DA35-44ED-A2EB-327B10A7A85C}" type="datetimeFigureOut">
              <a:rPr lang="en-IN" smtClean="0"/>
              <a:pPr/>
              <a:t>21-09-2023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FB42F5B8-CC34-4FDE-A111-514FCEA43202}" type="slidenum">
              <a:rPr lang="en-IN" smtClean="0"/>
              <a:pPr/>
              <a:t>‹#›</a:t>
            </a:fld>
            <a:endParaRPr lang="en-IN"/>
          </a:p>
        </p:txBody>
      </p:sp>
    </p:spTree>
    <p:extLst>
      <p:ext uri="{BB962C8B-B14F-4D97-AF65-F5344CB8AC3E}">
        <p14:creationId xmlns:p14="http://schemas.microsoft.com/office/powerpoint/2010/main" xmlns="" val="13284431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F6BCA75E-DA35-44ED-A2EB-327B10A7A85C}" type="datetimeFigureOut">
              <a:rPr lang="en-IN" smtClean="0"/>
              <a:pPr/>
              <a:t>21-09-2023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FB42F5B8-CC34-4FDE-A111-514FCEA43202}" type="slidenum">
              <a:rPr lang="en-IN" smtClean="0"/>
              <a:pPr/>
              <a:t>‹#›</a:t>
            </a:fld>
            <a:endParaRPr lang="en-IN"/>
          </a:p>
        </p:txBody>
      </p:sp>
    </p:spTree>
    <p:extLst>
      <p:ext uri="{BB962C8B-B14F-4D97-AF65-F5344CB8AC3E}">
        <p14:creationId xmlns:p14="http://schemas.microsoft.com/office/powerpoint/2010/main" xmlns="" val="95803413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0" name="Title Placeholder 1"/>
          <p:cNvSpPr>
            <a:spLocks noGrp="1"/>
          </p:cNvSpPr>
          <p:nvPr>
            <p:ph type="title"/>
          </p:nvPr>
        </p:nvSpPr>
        <p:spPr>
          <a:xfrm>
            <a:off x="1154954" y="947920"/>
            <a:ext cx="8761413" cy="728480"/>
          </a:xfrm>
          <a:prstGeom prst="rect">
            <a:avLst/>
          </a:prstGeom>
        </p:spPr>
        <p:txBody>
          <a:bodyPr vert="horz" lIns="91440" tIns="45720" rIns="91440" bIns="45720" rtlCol="0" anchor="ctr">
            <a:noAutofit/>
          </a:body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6BCA75E-DA35-44ED-A2EB-327B10A7A85C}" type="datetimeFigureOut">
              <a:rPr lang="en-IN" smtClean="0"/>
              <a:pPr/>
              <a:t>21-09-2023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B42F5B8-CC34-4FDE-A111-514FCEA43202}" type="slidenum">
              <a:rPr lang="en-IN" smtClean="0"/>
              <a:pPr/>
              <a:t>‹#›</a:t>
            </a:fld>
            <a:endParaRPr lang="en-IN"/>
          </a:p>
        </p:txBody>
      </p:sp>
    </p:spTree>
    <p:extLst>
      <p:ext uri="{BB962C8B-B14F-4D97-AF65-F5344CB8AC3E}">
        <p14:creationId xmlns:p14="http://schemas.microsoft.com/office/powerpoint/2010/main" xmlns="" val="47710719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3" name="Rectangle 12"/>
            <p:cNvSpPr/>
            <p:nvPr/>
          </p:nvSpPr>
          <p:spPr>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2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97430"/>
            <a:ext cx="1409965" cy="4729626"/>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154954" y="1297429"/>
            <a:ext cx="6247546" cy="472962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6BCA75E-DA35-44ED-A2EB-327B10A7A85C}" type="datetimeFigureOut">
              <a:rPr lang="en-IN" smtClean="0"/>
              <a:pPr/>
              <a:t>21-09-2023</a:t>
            </a:fld>
            <a:endParaRPr lang="en-IN"/>
          </a:p>
        </p:txBody>
      </p:sp>
      <p:sp>
        <p:nvSpPr>
          <p:cNvPr id="5" name="Footer Placeholder 4"/>
          <p:cNvSpPr>
            <a:spLocks noGrp="1"/>
          </p:cNvSpPr>
          <p:nvPr>
            <p:ph type="ftr" sz="quarter" idx="11"/>
          </p:nvPr>
        </p:nvSpPr>
        <p:spPr/>
        <p:txBody>
          <a:bodyPr/>
          <a:lstStyle/>
          <a:p>
            <a:endParaRPr lang="en-IN"/>
          </a:p>
        </p:txBody>
      </p:sp>
      <p:sp>
        <p:nvSpPr>
          <p:cNvPr id="18" name="Rectangle 17"/>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FB42F5B8-CC34-4FDE-A111-514FCEA43202}" type="slidenum">
              <a:rPr lang="en-IN" smtClean="0"/>
              <a:pPr/>
              <a:t>‹#›</a:t>
            </a:fld>
            <a:endParaRPr lang="en-IN"/>
          </a:p>
        </p:txBody>
      </p:sp>
    </p:spTree>
    <p:extLst>
      <p:ext uri="{BB962C8B-B14F-4D97-AF65-F5344CB8AC3E}">
        <p14:creationId xmlns:p14="http://schemas.microsoft.com/office/powerpoint/2010/main" xmlns="" val="915535681"/>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p>
            <a:fld id="{F6BCA75E-DA35-44ED-A2EB-327B10A7A85C}" type="datetimeFigureOut">
              <a:rPr lang="en-IN" smtClean="0"/>
              <a:pPr/>
              <a:t>21-09-2023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B42F5B8-CC34-4FDE-A111-514FCEA43202}" type="slidenum">
              <a:rPr lang="en-IN" smtClean="0"/>
              <a:pPr/>
              <a:t>‹#›</a:t>
            </a:fld>
            <a:endParaRPr lang="en-IN"/>
          </a:p>
        </p:txBody>
      </p:sp>
    </p:spTree>
    <p:extLst>
      <p:ext uri="{BB962C8B-B14F-4D97-AF65-F5344CB8AC3E}">
        <p14:creationId xmlns:p14="http://schemas.microsoft.com/office/powerpoint/2010/main" xmlns="" val="3868722912"/>
      </p:ext>
    </p:extLst>
  </p:cSld>
  <p:clrMapOvr>
    <a:masterClrMapping/>
  </p:clrMapOvr>
  <p:extLst>
    <p:ext uri="{DCECCB84-F9BA-43D5-87BE-67443E8EF086}">
      <p15:sldGuideLst xmlns:p15="http://schemas.microsoft.com/office/powerpoint/2012/main" xmlns=""/>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F6BCA75E-DA35-44ED-A2EB-327B10A7A85C}" type="datetimeFigureOut">
              <a:rPr lang="en-IN" smtClean="0"/>
              <a:pPr/>
              <a:t>21-09-2023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B42F5B8-CC34-4FDE-A111-514FCEA43202}" type="slidenum">
              <a:rPr lang="en-IN" smtClean="0"/>
              <a:pPr/>
              <a:t>‹#›</a:t>
            </a:fld>
            <a:endParaRPr lang="en-IN"/>
          </a:p>
        </p:txBody>
      </p:sp>
    </p:spTree>
    <p:extLst>
      <p:ext uri="{BB962C8B-B14F-4D97-AF65-F5344CB8AC3E}">
        <p14:creationId xmlns:p14="http://schemas.microsoft.com/office/powerpoint/2010/main" xmlns="" val="358278301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6BCA75E-DA35-44ED-A2EB-327B10A7A85C}" type="datetimeFigureOut">
              <a:rPr lang="en-IN" smtClean="0"/>
              <a:pPr/>
              <a:t>21-09-2023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B42F5B8-CC34-4FDE-A111-514FCEA43202}" type="slidenum">
              <a:rPr lang="en-IN" smtClean="0"/>
              <a:pPr/>
              <a:t>‹#›</a:t>
            </a:fld>
            <a:endParaRPr lang="en-IN"/>
          </a:p>
        </p:txBody>
      </p:sp>
    </p:spTree>
    <p:extLst>
      <p:ext uri="{BB962C8B-B14F-4D97-AF65-F5344CB8AC3E}">
        <p14:creationId xmlns:p14="http://schemas.microsoft.com/office/powerpoint/2010/main" xmlns="" val="182237913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p:txBody>
          <a:bodyPr/>
          <a:lstStyle/>
          <a:p>
            <a:fld id="{F6BCA75E-DA35-44ED-A2EB-327B10A7A85C}" type="datetimeFigureOut">
              <a:rPr lang="en-IN" smtClean="0"/>
              <a:pPr/>
              <a:t>21-09-2023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B42F5B8-CC34-4FDE-A111-514FCEA43202}" type="slidenum">
              <a:rPr lang="en-IN" smtClean="0"/>
              <a:pPr/>
              <a:t>‹#›</a:t>
            </a:fld>
            <a:endParaRPr lang="en-IN"/>
          </a:p>
        </p:txBody>
      </p:sp>
    </p:spTree>
    <p:extLst>
      <p:ext uri="{BB962C8B-B14F-4D97-AF65-F5344CB8AC3E}">
        <p14:creationId xmlns:p14="http://schemas.microsoft.com/office/powerpoint/2010/main" xmlns="" val="96950826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p:txBody>
          <a:bodyPr/>
          <a:lstStyle/>
          <a:p>
            <a:fld id="{F6BCA75E-DA35-44ED-A2EB-327B10A7A85C}" type="datetimeFigureOut">
              <a:rPr lang="en-IN" smtClean="0"/>
              <a:pPr/>
              <a:t>21-09-2023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FB42F5B8-CC34-4FDE-A111-514FCEA43202}" type="slidenum">
              <a:rPr lang="en-IN" smtClean="0"/>
              <a:pPr/>
              <a:t>‹#›</a:t>
            </a:fld>
            <a:endParaRPr lang="en-IN"/>
          </a:p>
        </p:txBody>
      </p:sp>
    </p:spTree>
    <p:extLst>
      <p:ext uri="{BB962C8B-B14F-4D97-AF65-F5344CB8AC3E}">
        <p14:creationId xmlns:p14="http://schemas.microsoft.com/office/powerpoint/2010/main" xmlns="" val="2404139111"/>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p>
            <a:fld id="{F6BCA75E-DA35-44ED-A2EB-327B10A7A85C}" type="datetimeFigureOut">
              <a:rPr lang="en-IN" smtClean="0"/>
              <a:pPr/>
              <a:t>21-09-2023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FB42F5B8-CC34-4FDE-A111-514FCEA43202}" type="slidenum">
              <a:rPr lang="en-IN" smtClean="0"/>
              <a:pPr/>
              <a:t>‹#›</a:t>
            </a:fld>
            <a:endParaRPr lang="en-IN"/>
          </a:p>
        </p:txBody>
      </p:sp>
    </p:spTree>
    <p:extLst>
      <p:ext uri="{BB962C8B-B14F-4D97-AF65-F5344CB8AC3E}">
        <p14:creationId xmlns:p14="http://schemas.microsoft.com/office/powerpoint/2010/main" xmlns="" val="201641586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6BCA75E-DA35-44ED-A2EB-327B10A7A85C}" type="datetimeFigureOut">
              <a:rPr lang="en-IN" smtClean="0"/>
              <a:pPr/>
              <a:t>21-09-2023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FB42F5B8-CC34-4FDE-A111-514FCEA43202}" type="slidenum">
              <a:rPr lang="en-IN" smtClean="0"/>
              <a:pPr/>
              <a:t>‹#›</a:t>
            </a:fld>
            <a:endParaRPr lang="en-IN"/>
          </a:p>
        </p:txBody>
      </p:sp>
    </p:spTree>
    <p:extLst>
      <p:ext uri="{BB962C8B-B14F-4D97-AF65-F5344CB8AC3E}">
        <p14:creationId xmlns:p14="http://schemas.microsoft.com/office/powerpoint/2010/main" xmlns="" val="609208981"/>
      </p:ext>
    </p:extLst>
  </p:cSld>
  <p:clrMapOvr>
    <a:masterClrMapping/>
  </p:clrMapOvr>
  <p:extLst>
    <p:ext uri="{DCECCB84-F9BA-43D5-87BE-67443E8EF086}">
      <p15:sldGuideLst xmlns:p15="http://schemas.microsoft.com/office/powerpoint/2012/main" xmlns=""/>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6BCA75E-DA35-44ED-A2EB-327B10A7A85C}" type="datetimeFigureOut">
              <a:rPr lang="en-IN" smtClean="0"/>
              <a:pPr/>
              <a:t>21-09-2023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B42F5B8-CC34-4FDE-A111-514FCEA43202}" type="slidenum">
              <a:rPr lang="en-IN" smtClean="0"/>
              <a:pPr/>
              <a:t>‹#›</a:t>
            </a:fld>
            <a:endParaRPr lang="en-IN"/>
          </a:p>
        </p:txBody>
      </p:sp>
    </p:spTree>
    <p:extLst>
      <p:ext uri="{BB962C8B-B14F-4D97-AF65-F5344CB8AC3E}">
        <p14:creationId xmlns:p14="http://schemas.microsoft.com/office/powerpoint/2010/main" xmlns="" val="3797151324"/>
      </p:ext>
    </p:extLst>
  </p:cSld>
  <p:clrMapOvr>
    <a:masterClrMapping/>
  </p:clrMapOvr>
  <p:extLst>
    <p:ext uri="{DCECCB84-F9BA-43D5-87BE-67443E8EF086}">
      <p15:sldGuideLst xmlns:p15="http://schemas.microsoft.com/office/powerpoint/2012/main" xmlns=""/>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F6BCA75E-DA35-44ED-A2EB-327B10A7A85C}" type="datetimeFigureOut">
              <a:rPr lang="en-IN" smtClean="0"/>
              <a:pPr/>
              <a:t>21-09-2023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FB42F5B8-CC34-4FDE-A111-514FCEA43202}" type="slidenum">
              <a:rPr lang="en-IN" smtClean="0"/>
              <a:pPr/>
              <a:t>‹#›</a:t>
            </a:fld>
            <a:endParaRPr lang="en-IN"/>
          </a:p>
        </p:txBody>
      </p:sp>
    </p:spTree>
    <p:extLst>
      <p:ext uri="{BB962C8B-B14F-4D97-AF65-F5344CB8AC3E}">
        <p14:creationId xmlns:p14="http://schemas.microsoft.com/office/powerpoint/2010/main" xmlns="" val="2577839934"/>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6BCA75E-DA35-44ED-A2EB-327B10A7A85C}" type="datetimeFigureOut">
              <a:rPr lang="en-IN" smtClean="0"/>
              <a:pPr/>
              <a:t>21-09-2023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B42F5B8-CC34-4FDE-A111-514FCEA43202}" type="slidenum">
              <a:rPr lang="en-IN" smtClean="0"/>
              <a:pPr/>
              <a:t>‹#›</a:t>
            </a:fld>
            <a:endParaRPr lang="en-IN"/>
          </a:p>
        </p:txBody>
      </p:sp>
    </p:spTree>
    <p:extLst>
      <p:ext uri="{BB962C8B-B14F-4D97-AF65-F5344CB8AC3E}">
        <p14:creationId xmlns:p14="http://schemas.microsoft.com/office/powerpoint/2010/main" xmlns="" val="3280848069"/>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F6BCA75E-DA35-44ED-A2EB-327B10A7A85C}" type="datetimeFigureOut">
              <a:rPr lang="en-IN" smtClean="0"/>
              <a:pPr/>
              <a:t>21-09-2023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B42F5B8-CC34-4FDE-A111-514FCEA43202}" type="slidenum">
              <a:rPr lang="en-IN" smtClean="0"/>
              <a:pPr/>
              <a:t>‹#›</a:t>
            </a:fld>
            <a:endParaRPr lang="en-IN"/>
          </a:p>
        </p:txBody>
      </p:sp>
    </p:spTree>
    <p:extLst>
      <p:ext uri="{BB962C8B-B14F-4D97-AF65-F5344CB8AC3E}">
        <p14:creationId xmlns:p14="http://schemas.microsoft.com/office/powerpoint/2010/main" xmlns="" val="1334729407"/>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F6BCA75E-DA35-44ED-A2EB-327B10A7A85C}" type="datetimeFigureOut">
              <a:rPr lang="en-IN" smtClean="0"/>
              <a:pPr/>
              <a:t>21-09-2023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B42F5B8-CC34-4FDE-A111-514FCEA43202}" type="slidenum">
              <a:rPr lang="en-IN" smtClean="0"/>
              <a:pPr/>
              <a:t>‹#›</a:t>
            </a:fld>
            <a:endParaRPr lang="en-IN"/>
          </a:p>
        </p:txBody>
      </p:sp>
    </p:spTree>
    <p:extLst>
      <p:ext uri="{BB962C8B-B14F-4D97-AF65-F5344CB8AC3E}">
        <p14:creationId xmlns:p14="http://schemas.microsoft.com/office/powerpoint/2010/main" xmlns="" val="1548007785"/>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0" name="Group 9"/>
          <p:cNvGrpSpPr/>
          <p:nvPr/>
        </p:nvGrpSpPr>
        <p:grpSpPr>
          <a:xfrm>
            <a:off x="0" y="0"/>
            <a:ext cx="12188825" cy="6872226"/>
            <a:chOff x="0" y="0"/>
            <a:chExt cx="12188825" cy="6872226"/>
          </a:xfrm>
        </p:grpSpPr>
        <p:pic>
          <p:nvPicPr>
            <p:cNvPr id="9" name="Picture 8" descr="HD-PanelTitle-V.png"/>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xmlns="" val="0"/>
                </a:ext>
              </a:extLst>
            </a:blip>
            <a:srcRect l="2" r="47673"/>
            <a:stretch/>
          </p:blipFill>
          <p:spPr>
            <a:xfrm rot="5400000">
              <a:off x="5245268" y="530352"/>
              <a:ext cx="1673352" cy="612648"/>
            </a:xfrm>
            <a:prstGeom prst="rect">
              <a:avLst/>
            </a:prstGeom>
          </p:spPr>
        </p:pic>
        <p:pic>
          <p:nvPicPr>
            <p:cNvPr id="18" name="Picture 17" descr="HDRibbonTitle-UniformTrim.png"/>
            <p:cNvPicPr>
              <a:picLocks noChangeAspect="1"/>
            </p:cNvPicPr>
            <p:nvPr/>
          </p:nvPicPr>
          <p:blipFill rotWithShape="1">
            <a:blip r:embed="rId3">
              <a:extLst>
                <a:ext uri="{28A0092B-C50C-407E-A947-70E740481C1C}">
                  <a14:useLocalDpi xmlns:a14="http://schemas.microsoft.com/office/drawing/2010/main" xmlns="" val="0"/>
                </a:ext>
              </a:extLst>
            </a:blip>
            <a:srcRect r="48819"/>
            <a:stretch/>
          </p:blipFill>
          <p:spPr>
            <a:xfrm rot="5400000">
              <a:off x="5263556" y="5747514"/>
              <a:ext cx="1636776"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F6BCA75E-DA35-44ED-A2EB-327B10A7A85C}" type="datetimeFigureOut">
              <a:rPr lang="en-IN" smtClean="0"/>
              <a:pPr/>
              <a:t>21-09-2023</a:t>
            </a:fld>
            <a:endParaRPr lang="en-IN"/>
          </a:p>
        </p:txBody>
      </p:sp>
      <p:sp>
        <p:nvSpPr>
          <p:cNvPr id="5" name="Footer Placeholder 4"/>
          <p:cNvSpPr>
            <a:spLocks noGrp="1"/>
          </p:cNvSpPr>
          <p:nvPr>
            <p:ph type="ftr" sz="quarter" idx="11"/>
          </p:nvPr>
        </p:nvSpPr>
        <p:spPr>
          <a:xfrm>
            <a:off x="2692397" y="5037663"/>
            <a:ext cx="5214635" cy="279400"/>
          </a:xfrm>
        </p:spPr>
        <p:txBody>
          <a:bodyPr/>
          <a:lstStyle/>
          <a:p>
            <a:endParaRPr lang="en-IN"/>
          </a:p>
        </p:txBody>
      </p:sp>
      <p:sp>
        <p:nvSpPr>
          <p:cNvPr id="6" name="Slide Number Placeholder 5"/>
          <p:cNvSpPr>
            <a:spLocks noGrp="1"/>
          </p:cNvSpPr>
          <p:nvPr>
            <p:ph type="sldNum" sz="quarter" idx="12"/>
          </p:nvPr>
        </p:nvSpPr>
        <p:spPr>
          <a:xfrm>
            <a:off x="8956900" y="5037663"/>
            <a:ext cx="551167" cy="279400"/>
          </a:xfrm>
        </p:spPr>
        <p:txBody>
          <a:bodyPr/>
          <a:lstStyle/>
          <a:p>
            <a:fld id="{FB42F5B8-CC34-4FDE-A111-514FCEA43202}" type="slidenum">
              <a:rPr lang="en-IN" smtClean="0"/>
              <a:pPr/>
              <a:t>‹#›</a:t>
            </a:fld>
            <a:endParaRPr lang="en-IN"/>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xmlns="" val="1063974360"/>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6BCA75E-DA35-44ED-A2EB-327B10A7A85C}" type="datetimeFigureOut">
              <a:rPr lang="en-IN" smtClean="0"/>
              <a:pPr/>
              <a:t>21-09-2023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B42F5B8-CC34-4FDE-A111-514FCEA43202}" type="slidenum">
              <a:rPr lang="en-IN" smtClean="0"/>
              <a:pPr/>
              <a:t>‹#›</a:t>
            </a:fld>
            <a:endParaRPr lang="en-IN"/>
          </a:p>
        </p:txBody>
      </p:sp>
    </p:spTree>
    <p:extLst>
      <p:ext uri="{BB962C8B-B14F-4D97-AF65-F5344CB8AC3E}">
        <p14:creationId xmlns:p14="http://schemas.microsoft.com/office/powerpoint/2010/main" xmlns="" val="2884718856"/>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6BCA75E-DA35-44ED-A2EB-327B10A7A85C}" type="datetimeFigureOut">
              <a:rPr lang="en-IN" smtClean="0"/>
              <a:pPr/>
              <a:t>21-09-2023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B42F5B8-CC34-4FDE-A111-514FCEA43202}" type="slidenum">
              <a:rPr lang="en-IN" smtClean="0"/>
              <a:pPr/>
              <a:t>‹#›</a:t>
            </a:fld>
            <a:endParaRPr lang="en-IN"/>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xmlns="" val="3912043645"/>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F6BCA75E-DA35-44ED-A2EB-327B10A7A85C}" type="datetimeFigureOut">
              <a:rPr lang="en-IN" smtClean="0"/>
              <a:pPr/>
              <a:t>21-09-2023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B42F5B8-CC34-4FDE-A111-514FCEA43202}" type="slidenum">
              <a:rPr lang="en-IN" smtClean="0"/>
              <a:pPr/>
              <a:t>‹#›</a:t>
            </a:fld>
            <a:endParaRPr lang="en-IN"/>
          </a:p>
        </p:txBody>
      </p:sp>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xmlns="" val="3658279991"/>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0671" y="2658533"/>
            <a:ext cx="4718304" cy="576262"/>
          </a:xfrm>
        </p:spPr>
        <p:txBody>
          <a:bodyPr anchor="b">
            <a:noAutofit/>
          </a:bodyPr>
          <a:lstStyle>
            <a:lvl1pPr marL="0" indent="0">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0671" y="3243262"/>
            <a:ext cx="4718304" cy="2632605"/>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F6BCA75E-DA35-44ED-A2EB-327B10A7A85C}" type="datetimeFigureOut">
              <a:rPr lang="en-IN" smtClean="0"/>
              <a:pPr/>
              <a:t>21-09-2023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FB42F5B8-CC34-4FDE-A111-514FCEA43202}" type="slidenum">
              <a:rPr lang="en-IN" smtClean="0"/>
              <a:pPr/>
              <a:t>‹#›</a:t>
            </a:fld>
            <a:endParaRPr lang="en-IN"/>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xmlns="" val="515595691"/>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F6BCA75E-DA35-44ED-A2EB-327B10A7A85C}" type="datetimeFigureOut">
              <a:rPr lang="en-IN" smtClean="0"/>
              <a:pPr/>
              <a:t>21-09-2023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FB42F5B8-CC34-4FDE-A111-514FCEA43202}" type="slidenum">
              <a:rPr lang="en-IN" smtClean="0"/>
              <a:pPr/>
              <a:t>‹#›</a:t>
            </a:fld>
            <a:endParaRPr lang="en-IN"/>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xmlns="" val="3753840139"/>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6BCA75E-DA35-44ED-A2EB-327B10A7A85C}" type="datetimeFigureOut">
              <a:rPr lang="en-IN" smtClean="0"/>
              <a:pPr/>
              <a:t>21-09-2023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FB42F5B8-CC34-4FDE-A111-514FCEA43202}" type="slidenum">
              <a:rPr lang="en-IN" smtClean="0"/>
              <a:pPr/>
              <a:t>‹#›</a:t>
            </a:fld>
            <a:endParaRPr lang="en-IN"/>
          </a:p>
        </p:txBody>
      </p:sp>
    </p:spTree>
    <p:extLst>
      <p:ext uri="{BB962C8B-B14F-4D97-AF65-F5344CB8AC3E}">
        <p14:creationId xmlns:p14="http://schemas.microsoft.com/office/powerpoint/2010/main" xmlns="" val="1066231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6BCA75E-DA35-44ED-A2EB-327B10A7A85C}" type="datetimeFigureOut">
              <a:rPr lang="en-IN" smtClean="0"/>
              <a:pPr/>
              <a:t>21-09-2023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FB42F5B8-CC34-4FDE-A111-514FCEA43202}" type="slidenum">
              <a:rPr lang="en-IN" smtClean="0"/>
              <a:pPr/>
              <a:t>‹#›</a:t>
            </a:fld>
            <a:endParaRPr lang="en-IN"/>
          </a:p>
        </p:txBody>
      </p:sp>
    </p:spTree>
    <p:extLst>
      <p:ext uri="{BB962C8B-B14F-4D97-AF65-F5344CB8AC3E}">
        <p14:creationId xmlns:p14="http://schemas.microsoft.com/office/powerpoint/2010/main" xmlns="" val="2786156481"/>
      </p:ext>
    </p:extLst>
  </p:cSld>
  <p:clrMapOvr>
    <a:masterClrMapping/>
  </p:clrMapOvr>
  <p:extLst>
    <p:ext uri="{DCECCB84-F9BA-43D5-87BE-67443E8EF086}">
      <p15:sldGuideLst xmlns:p15="http://schemas.microsoft.com/office/powerpoint/2012/main" xmlns=""/>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6BCA75E-DA35-44ED-A2EB-327B10A7A85C}" type="datetimeFigureOut">
              <a:rPr lang="en-IN" smtClean="0"/>
              <a:pPr/>
              <a:t>21-09-2023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B42F5B8-CC34-4FDE-A111-514FCEA43202}" type="slidenum">
              <a:rPr lang="en-IN" smtClean="0"/>
              <a:pPr/>
              <a:t>‹#›</a:t>
            </a:fld>
            <a:endParaRPr lang="en-IN"/>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xmlns="" val="61496375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smtClean="0"/>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6BCA75E-DA35-44ED-A2EB-327B10A7A85C}" type="datetimeFigureOut">
              <a:rPr lang="en-IN" smtClean="0"/>
              <a:pPr/>
              <a:t>21-09-2023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B42F5B8-CC34-4FDE-A111-514FCEA43202}" type="slidenum">
              <a:rPr lang="en-IN" smtClean="0"/>
              <a:pPr/>
              <a:t>‹#›</a:t>
            </a:fld>
            <a:endParaRPr lang="en-IN"/>
          </a:p>
        </p:txBody>
      </p:sp>
    </p:spTree>
    <p:extLst>
      <p:ext uri="{BB962C8B-B14F-4D97-AF65-F5344CB8AC3E}">
        <p14:creationId xmlns:p14="http://schemas.microsoft.com/office/powerpoint/2010/main" xmlns="" val="538542209"/>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6BCA75E-DA35-44ED-A2EB-327B10A7A85C}" type="datetimeFigureOut">
              <a:rPr lang="en-IN" smtClean="0"/>
              <a:pPr/>
              <a:t>21-09-2023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B42F5B8-CC34-4FDE-A111-514FCEA43202}" type="slidenum">
              <a:rPr lang="en-IN" smtClean="0"/>
              <a:pPr/>
              <a:t>‹#›</a:t>
            </a:fld>
            <a:endParaRPr lang="en-IN"/>
          </a:p>
        </p:txBody>
      </p:sp>
    </p:spTree>
    <p:extLst>
      <p:ext uri="{BB962C8B-B14F-4D97-AF65-F5344CB8AC3E}">
        <p14:creationId xmlns:p14="http://schemas.microsoft.com/office/powerpoint/2010/main" xmlns="" val="1548483705"/>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6BCA75E-DA35-44ED-A2EB-327B10A7A85C}" type="datetimeFigureOut">
              <a:rPr lang="en-IN" smtClean="0"/>
              <a:pPr/>
              <a:t>21-09-2023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B42F5B8-CC34-4FDE-A111-514FCEA43202}" type="slidenum">
              <a:rPr lang="en-IN" smtClean="0"/>
              <a:pPr/>
              <a:t>‹#›</a:t>
            </a:fld>
            <a:endParaRPr lang="en-IN"/>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xmlns="" val="1693457890"/>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6BCA75E-DA35-44ED-A2EB-327B10A7A85C}" type="datetimeFigureOut">
              <a:rPr lang="en-IN" smtClean="0"/>
              <a:pPr/>
              <a:t>21-09-2023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B42F5B8-CC34-4FDE-A111-514FCEA43202}" type="slidenum">
              <a:rPr lang="en-IN" smtClean="0"/>
              <a:pPr/>
              <a:t>‹#›</a:t>
            </a:fld>
            <a:endParaRPr lang="en-IN"/>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xmlns="" val="2048113957"/>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6BCA75E-DA35-44ED-A2EB-327B10A7A85C}" type="datetimeFigureOut">
              <a:rPr lang="en-IN" smtClean="0"/>
              <a:pPr/>
              <a:t>21-09-2023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B42F5B8-CC34-4FDE-A111-514FCEA43202}" type="slidenum">
              <a:rPr lang="en-IN" smtClean="0"/>
              <a:pPr/>
              <a:t>‹#›</a:t>
            </a:fld>
            <a:endParaRPr lang="en-IN"/>
          </a:p>
        </p:txBody>
      </p:sp>
    </p:spTree>
    <p:extLst>
      <p:ext uri="{BB962C8B-B14F-4D97-AF65-F5344CB8AC3E}">
        <p14:creationId xmlns:p14="http://schemas.microsoft.com/office/powerpoint/2010/main" xmlns="" val="2498321650"/>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smtClean="0"/>
              <a:t>Click to edit Master title style</a:t>
            </a:r>
            <a:endParaRPr lang="en-US" dirty="0"/>
          </a:p>
        </p:txBody>
      </p:sp>
      <p:sp>
        <p:nvSpPr>
          <p:cNvPr id="16"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6BCA75E-DA35-44ED-A2EB-327B10A7A85C}" type="datetimeFigureOut">
              <a:rPr lang="en-IN" smtClean="0"/>
              <a:pPr/>
              <a:t>21-09-2023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B42F5B8-CC34-4FDE-A111-514FCEA43202}" type="slidenum">
              <a:rPr lang="en-IN" smtClean="0"/>
              <a:pPr/>
              <a:t>‹#›</a:t>
            </a:fld>
            <a:endParaRPr lang="en-IN"/>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xmlns="" val="3585420254"/>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smtClean="0"/>
              <a:t>Click to edit Master title style</a:t>
            </a:r>
            <a:endParaRPr lang="en-US" dirty="0"/>
          </a:p>
        </p:txBody>
      </p:sp>
      <p:sp>
        <p:nvSpPr>
          <p:cNvPr id="14"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6BCA75E-DA35-44ED-A2EB-327B10A7A85C}" type="datetimeFigureOut">
              <a:rPr lang="en-IN" smtClean="0"/>
              <a:pPr/>
              <a:t>21-09-2023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B42F5B8-CC34-4FDE-A111-514FCEA43202}" type="slidenum">
              <a:rPr lang="en-IN" smtClean="0"/>
              <a:pPr/>
              <a:t>‹#›</a:t>
            </a:fld>
            <a:endParaRPr lang="en-IN"/>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xmlns="" val="776122232"/>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6BCA75E-DA35-44ED-A2EB-327B10A7A85C}" type="datetimeFigureOut">
              <a:rPr lang="en-IN" smtClean="0"/>
              <a:pPr/>
              <a:t>21-09-2023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B42F5B8-CC34-4FDE-A111-514FCEA43202}" type="slidenum">
              <a:rPr lang="en-IN" smtClean="0"/>
              <a:pPr/>
              <a:t>‹#›</a:t>
            </a:fld>
            <a:endParaRPr lang="en-IN"/>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xmlns="" val="1815785459"/>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6BCA75E-DA35-44ED-A2EB-327B10A7A85C}" type="datetimeFigureOut">
              <a:rPr lang="en-IN" smtClean="0"/>
              <a:pPr/>
              <a:t>21-09-2023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B42F5B8-CC34-4FDE-A111-514FCEA43202}" type="slidenum">
              <a:rPr lang="en-IN" smtClean="0"/>
              <a:pPr/>
              <a:t>‹#›</a:t>
            </a:fld>
            <a:endParaRPr lang="en-IN"/>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xmlns="" val="2510732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6BCA75E-DA35-44ED-A2EB-327B10A7A85C}" type="datetimeFigureOut">
              <a:rPr lang="en-IN" smtClean="0"/>
              <a:pPr/>
              <a:t>21-09-2023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B42F5B8-CC34-4FDE-A111-514FCEA43202}" type="slidenum">
              <a:rPr lang="en-IN" smtClean="0"/>
              <a:pPr/>
              <a:t>‹#›</a:t>
            </a:fld>
            <a:endParaRPr lang="en-IN"/>
          </a:p>
        </p:txBody>
      </p:sp>
    </p:spTree>
    <p:extLst>
      <p:ext uri="{BB962C8B-B14F-4D97-AF65-F5344CB8AC3E}">
        <p14:creationId xmlns:p14="http://schemas.microsoft.com/office/powerpoint/2010/main" xmlns="" val="2132712961"/>
      </p:ext>
    </p:extLst>
  </p:cSld>
  <p:clrMapOvr>
    <a:masterClrMapping/>
  </p:clrMapOvr>
  <p:extLst>
    <p:ext uri="{DCECCB84-F9BA-43D5-87BE-67443E8EF086}">
      <p15:sldGuideLst xmlns:p15="http://schemas.microsoft.com/office/powerpoint/2012/main" xmlns=""/>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p>
            <a:fld id="{F6BCA75E-DA35-44ED-A2EB-327B10A7A85C}" type="datetimeFigureOut">
              <a:rPr lang="en-IN" smtClean="0"/>
              <a:pPr/>
              <a:t>21-09-2023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B42F5B8-CC34-4FDE-A111-514FCEA43202}" type="slidenum">
              <a:rPr lang="en-IN" smtClean="0"/>
              <a:pPr/>
              <a:t>‹#›</a:t>
            </a:fld>
            <a:endParaRPr lang="en-IN"/>
          </a:p>
        </p:txBody>
      </p:sp>
    </p:spTree>
    <p:extLst>
      <p:ext uri="{BB962C8B-B14F-4D97-AF65-F5344CB8AC3E}">
        <p14:creationId xmlns:p14="http://schemas.microsoft.com/office/powerpoint/2010/main" xmlns="" val="1281439928"/>
      </p:ext>
    </p:extLst>
  </p:cSld>
  <p:clrMapOvr>
    <a:masterClrMapping/>
  </p:clrMapOvr>
  <p:extLst>
    <p:ext uri="{DCECCB84-F9BA-43D5-87BE-67443E8EF086}">
      <p15:sldGuideLst xmlns:p15="http://schemas.microsoft.com/office/powerpoint/2012/main" xmlns=""/>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F6BCA75E-DA35-44ED-A2EB-327B10A7A85C}" type="datetimeFigureOut">
              <a:rPr lang="en-IN" smtClean="0"/>
              <a:pPr/>
              <a:t>21-09-2023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B42F5B8-CC34-4FDE-A111-514FCEA43202}" type="slidenum">
              <a:rPr lang="en-IN" smtClean="0"/>
              <a:pPr/>
              <a:t>‹#›</a:t>
            </a:fld>
            <a:endParaRPr lang="en-IN"/>
          </a:p>
        </p:txBody>
      </p:sp>
    </p:spTree>
    <p:extLst>
      <p:ext uri="{BB962C8B-B14F-4D97-AF65-F5344CB8AC3E}">
        <p14:creationId xmlns:p14="http://schemas.microsoft.com/office/powerpoint/2010/main" xmlns="" val="2201058665"/>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6BCA75E-DA35-44ED-A2EB-327B10A7A85C}" type="datetimeFigureOut">
              <a:rPr lang="en-IN" smtClean="0"/>
              <a:pPr/>
              <a:t>21-09-2023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B42F5B8-CC34-4FDE-A111-514FCEA43202}" type="slidenum">
              <a:rPr lang="en-IN" smtClean="0"/>
              <a:pPr/>
              <a:t>‹#›</a:t>
            </a:fld>
            <a:endParaRPr lang="en-IN"/>
          </a:p>
        </p:txBody>
      </p:sp>
    </p:spTree>
    <p:extLst>
      <p:ext uri="{BB962C8B-B14F-4D97-AF65-F5344CB8AC3E}">
        <p14:creationId xmlns:p14="http://schemas.microsoft.com/office/powerpoint/2010/main" xmlns="" val="2544266624"/>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p:txBody>
          <a:bodyPr/>
          <a:lstStyle/>
          <a:p>
            <a:fld id="{F6BCA75E-DA35-44ED-A2EB-327B10A7A85C}" type="datetimeFigureOut">
              <a:rPr lang="en-IN" smtClean="0"/>
              <a:pPr/>
              <a:t>21-09-2023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B42F5B8-CC34-4FDE-A111-514FCEA43202}" type="slidenum">
              <a:rPr lang="en-IN" smtClean="0"/>
              <a:pPr/>
              <a:t>‹#›</a:t>
            </a:fld>
            <a:endParaRPr lang="en-IN"/>
          </a:p>
        </p:txBody>
      </p:sp>
    </p:spTree>
    <p:extLst>
      <p:ext uri="{BB962C8B-B14F-4D97-AF65-F5344CB8AC3E}">
        <p14:creationId xmlns:p14="http://schemas.microsoft.com/office/powerpoint/2010/main" xmlns="" val="632466705"/>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p:txBody>
          <a:bodyPr/>
          <a:lstStyle/>
          <a:p>
            <a:fld id="{F6BCA75E-DA35-44ED-A2EB-327B10A7A85C}" type="datetimeFigureOut">
              <a:rPr lang="en-IN" smtClean="0"/>
              <a:pPr/>
              <a:t>21-09-2023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FB42F5B8-CC34-4FDE-A111-514FCEA43202}" type="slidenum">
              <a:rPr lang="en-IN" smtClean="0"/>
              <a:pPr/>
              <a:t>‹#›</a:t>
            </a:fld>
            <a:endParaRPr lang="en-IN"/>
          </a:p>
        </p:txBody>
      </p:sp>
    </p:spTree>
    <p:extLst>
      <p:ext uri="{BB962C8B-B14F-4D97-AF65-F5344CB8AC3E}">
        <p14:creationId xmlns:p14="http://schemas.microsoft.com/office/powerpoint/2010/main" xmlns="" val="222934425"/>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p>
            <a:fld id="{F6BCA75E-DA35-44ED-A2EB-327B10A7A85C}" type="datetimeFigureOut">
              <a:rPr lang="en-IN" smtClean="0"/>
              <a:pPr/>
              <a:t>21-09-2023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FB42F5B8-CC34-4FDE-A111-514FCEA43202}" type="slidenum">
              <a:rPr lang="en-IN" smtClean="0"/>
              <a:pPr/>
              <a:t>‹#›</a:t>
            </a:fld>
            <a:endParaRPr lang="en-IN"/>
          </a:p>
        </p:txBody>
      </p:sp>
    </p:spTree>
    <p:extLst>
      <p:ext uri="{BB962C8B-B14F-4D97-AF65-F5344CB8AC3E}">
        <p14:creationId xmlns:p14="http://schemas.microsoft.com/office/powerpoint/2010/main" xmlns="" val="268974483"/>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6BCA75E-DA35-44ED-A2EB-327B10A7A85C}" type="datetimeFigureOut">
              <a:rPr lang="en-IN" smtClean="0"/>
              <a:pPr/>
              <a:t>21-09-2023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FB42F5B8-CC34-4FDE-A111-514FCEA43202}" type="slidenum">
              <a:rPr lang="en-IN" smtClean="0"/>
              <a:pPr/>
              <a:t>‹#›</a:t>
            </a:fld>
            <a:endParaRPr lang="en-IN"/>
          </a:p>
        </p:txBody>
      </p:sp>
    </p:spTree>
    <p:extLst>
      <p:ext uri="{BB962C8B-B14F-4D97-AF65-F5344CB8AC3E}">
        <p14:creationId xmlns:p14="http://schemas.microsoft.com/office/powerpoint/2010/main" xmlns="" val="1313830831"/>
      </p:ext>
    </p:extLst>
  </p:cSld>
  <p:clrMapOvr>
    <a:masterClrMapping/>
  </p:clrMapOvr>
  <p:extLst>
    <p:ext uri="{DCECCB84-F9BA-43D5-87BE-67443E8EF086}">
      <p15:sldGuideLst xmlns:p15="http://schemas.microsoft.com/office/powerpoint/2012/main" xmlns=""/>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6BCA75E-DA35-44ED-A2EB-327B10A7A85C}" type="datetimeFigureOut">
              <a:rPr lang="en-IN" smtClean="0"/>
              <a:pPr/>
              <a:t>21-09-2023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B42F5B8-CC34-4FDE-A111-514FCEA43202}" type="slidenum">
              <a:rPr lang="en-IN" smtClean="0"/>
              <a:pPr/>
              <a:t>‹#›</a:t>
            </a:fld>
            <a:endParaRPr lang="en-IN"/>
          </a:p>
        </p:txBody>
      </p:sp>
    </p:spTree>
    <p:extLst>
      <p:ext uri="{BB962C8B-B14F-4D97-AF65-F5344CB8AC3E}">
        <p14:creationId xmlns:p14="http://schemas.microsoft.com/office/powerpoint/2010/main" xmlns="" val="1113992254"/>
      </p:ext>
    </p:extLst>
  </p:cSld>
  <p:clrMapOvr>
    <a:masterClrMapping/>
  </p:clrMapOvr>
  <p:extLst>
    <p:ext uri="{DCECCB84-F9BA-43D5-87BE-67443E8EF086}">
      <p15:sldGuideLst xmlns:p15="http://schemas.microsoft.com/office/powerpoint/2012/main" xmlns=""/>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6BCA75E-DA35-44ED-A2EB-327B10A7A85C}" type="datetimeFigureOut">
              <a:rPr lang="en-IN" smtClean="0"/>
              <a:pPr/>
              <a:t>21-09-2023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B42F5B8-CC34-4FDE-A111-514FCEA43202}" type="slidenum">
              <a:rPr lang="en-IN" smtClean="0"/>
              <a:pPr/>
              <a:t>‹#›</a:t>
            </a:fld>
            <a:endParaRPr lang="en-IN"/>
          </a:p>
        </p:txBody>
      </p:sp>
    </p:spTree>
    <p:extLst>
      <p:ext uri="{BB962C8B-B14F-4D97-AF65-F5344CB8AC3E}">
        <p14:creationId xmlns:p14="http://schemas.microsoft.com/office/powerpoint/2010/main" xmlns="" val="493076383"/>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F6BCA75E-DA35-44ED-A2EB-327B10A7A85C}" type="datetimeFigureOut">
              <a:rPr lang="en-IN" smtClean="0"/>
              <a:pPr/>
              <a:t>21-09-2023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B42F5B8-CC34-4FDE-A111-514FCEA43202}" type="slidenum">
              <a:rPr lang="en-IN" smtClean="0"/>
              <a:pPr/>
              <a:t>‹#›</a:t>
            </a:fld>
            <a:endParaRPr lang="en-IN"/>
          </a:p>
        </p:txBody>
      </p:sp>
    </p:spTree>
    <p:extLst>
      <p:ext uri="{BB962C8B-B14F-4D97-AF65-F5344CB8AC3E}">
        <p14:creationId xmlns:p14="http://schemas.microsoft.com/office/powerpoint/2010/main" xmlns="" val="3677389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6BCA75E-DA35-44ED-A2EB-327B10A7A85C}" type="datetimeFigureOut">
              <a:rPr lang="en-IN" smtClean="0"/>
              <a:pPr/>
              <a:t>21-09-2023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B42F5B8-CC34-4FDE-A111-514FCEA43202}" type="slidenum">
              <a:rPr lang="en-IN" smtClean="0"/>
              <a:pPr/>
              <a:t>‹#›</a:t>
            </a:fld>
            <a:endParaRPr lang="en-IN"/>
          </a:p>
        </p:txBody>
      </p:sp>
    </p:spTree>
    <p:extLst>
      <p:ext uri="{BB962C8B-B14F-4D97-AF65-F5344CB8AC3E}">
        <p14:creationId xmlns:p14="http://schemas.microsoft.com/office/powerpoint/2010/main" xmlns="" val="4284658098"/>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F6BCA75E-DA35-44ED-A2EB-327B10A7A85C}" type="datetimeFigureOut">
              <a:rPr lang="en-IN" smtClean="0"/>
              <a:pPr/>
              <a:t>21-09-2023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B42F5B8-CC34-4FDE-A111-514FCEA43202}" type="slidenum">
              <a:rPr lang="en-IN" smtClean="0"/>
              <a:pPr/>
              <a:t>‹#›</a:t>
            </a:fld>
            <a:endParaRPr lang="en-IN"/>
          </a:p>
        </p:txBody>
      </p:sp>
    </p:spTree>
    <p:extLst>
      <p:ext uri="{BB962C8B-B14F-4D97-AF65-F5344CB8AC3E}">
        <p14:creationId xmlns:p14="http://schemas.microsoft.com/office/powerpoint/2010/main" xmlns="" val="1506598737"/>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F6BCA75E-DA35-44ED-A2EB-327B10A7A85C}" type="datetimeFigureOut">
              <a:rPr lang="en-IN" smtClean="0"/>
              <a:pPr/>
              <a:t>21-09-2023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B42F5B8-CC34-4FDE-A111-514FCEA43202}" type="slidenum">
              <a:rPr lang="en-IN" smtClean="0"/>
              <a:pPr/>
              <a:t>‹#›</a:t>
            </a:fld>
            <a:endParaRPr lang="en-IN"/>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995487549"/>
      </p:ext>
    </p:extLst>
  </p:cSld>
  <p:clrMapOvr>
    <a:masterClrMapping/>
  </p:clrMapOvr>
  <p:extLst>
    <p:ext uri="{DCECCB84-F9BA-43D5-87BE-67443E8EF086}">
      <p15:sldGuideLst xmlns:p15="http://schemas.microsoft.com/office/powerpoint/2012/main" xmlns=""/>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6BCA75E-DA35-44ED-A2EB-327B10A7A85C}" type="datetimeFigureOut">
              <a:rPr lang="en-IN" smtClean="0"/>
              <a:pPr/>
              <a:t>21-09-2023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B42F5B8-CC34-4FDE-A111-514FCEA43202}" type="slidenum">
              <a:rPr lang="en-IN" smtClean="0"/>
              <a:pPr/>
              <a:t>‹#›</a:t>
            </a:fld>
            <a:endParaRPr lang="en-IN"/>
          </a:p>
        </p:txBody>
      </p:sp>
    </p:spTree>
    <p:extLst>
      <p:ext uri="{BB962C8B-B14F-4D97-AF65-F5344CB8AC3E}">
        <p14:creationId xmlns:p14="http://schemas.microsoft.com/office/powerpoint/2010/main" xmlns="" val="1572641041"/>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6BCA75E-DA35-44ED-A2EB-327B10A7A85C}" type="datetimeFigureOut">
              <a:rPr lang="en-IN" smtClean="0"/>
              <a:pPr/>
              <a:t>21-09-2023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B42F5B8-CC34-4FDE-A111-514FCEA43202}" type="slidenum">
              <a:rPr lang="en-IN" smtClean="0"/>
              <a:pPr/>
              <a:t>‹#›</a:t>
            </a:fld>
            <a:endParaRPr lang="en-IN"/>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1991802563"/>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97278" y="1845734"/>
            <a:ext cx="4937760" cy="402335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F6BCA75E-DA35-44ED-A2EB-327B10A7A85C}" type="datetimeFigureOut">
              <a:rPr lang="en-IN" smtClean="0"/>
              <a:pPr/>
              <a:t>21-09-2023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B42F5B8-CC34-4FDE-A111-514FCEA43202}" type="slidenum">
              <a:rPr lang="en-IN" smtClean="0"/>
              <a:pPr/>
              <a:t>‹#›</a:t>
            </a:fld>
            <a:endParaRPr lang="en-IN"/>
          </a:p>
        </p:txBody>
      </p:sp>
    </p:spTree>
    <p:extLst>
      <p:ext uri="{BB962C8B-B14F-4D97-AF65-F5344CB8AC3E}">
        <p14:creationId xmlns:p14="http://schemas.microsoft.com/office/powerpoint/2010/main" xmlns="" val="1594527404"/>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lumMod val="9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lumMod val="9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F6BCA75E-DA35-44ED-A2EB-327B10A7A85C}" type="datetimeFigureOut">
              <a:rPr lang="en-IN" smtClean="0"/>
              <a:pPr/>
              <a:t>21-09-2023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FB42F5B8-CC34-4FDE-A111-514FCEA43202}" type="slidenum">
              <a:rPr lang="en-IN" smtClean="0"/>
              <a:pPr/>
              <a:t>‹#›</a:t>
            </a:fld>
            <a:endParaRPr lang="en-IN"/>
          </a:p>
        </p:txBody>
      </p:sp>
    </p:spTree>
    <p:extLst>
      <p:ext uri="{BB962C8B-B14F-4D97-AF65-F5344CB8AC3E}">
        <p14:creationId xmlns:p14="http://schemas.microsoft.com/office/powerpoint/2010/main" xmlns="" val="2862382056"/>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F6BCA75E-DA35-44ED-A2EB-327B10A7A85C}" type="datetimeFigureOut">
              <a:rPr lang="en-IN" smtClean="0"/>
              <a:pPr/>
              <a:t>21-09-2023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FB42F5B8-CC34-4FDE-A111-514FCEA43202}" type="slidenum">
              <a:rPr lang="en-IN" smtClean="0"/>
              <a:pPr/>
              <a:t>‹#›</a:t>
            </a:fld>
            <a:endParaRPr lang="en-IN"/>
          </a:p>
        </p:txBody>
      </p:sp>
    </p:spTree>
    <p:extLst>
      <p:ext uri="{BB962C8B-B14F-4D97-AF65-F5344CB8AC3E}">
        <p14:creationId xmlns:p14="http://schemas.microsoft.com/office/powerpoint/2010/main" xmlns="" val="388502248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F6BCA75E-DA35-44ED-A2EB-327B10A7A85C}" type="datetimeFigureOut">
              <a:rPr lang="en-IN" smtClean="0"/>
              <a:pPr/>
              <a:t>21-09-2023</a:t>
            </a:fld>
            <a:endParaRPr lang="en-IN"/>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IN"/>
          </a:p>
        </p:txBody>
      </p:sp>
      <p:sp>
        <p:nvSpPr>
          <p:cNvPr id="9" name="Slide Number Placeholder 8"/>
          <p:cNvSpPr>
            <a:spLocks noGrp="1"/>
          </p:cNvSpPr>
          <p:nvPr>
            <p:ph type="sldNum" sz="quarter" idx="12"/>
          </p:nvPr>
        </p:nvSpPr>
        <p:spPr/>
        <p:txBody>
          <a:bodyPr/>
          <a:lstStyle/>
          <a:p>
            <a:fld id="{FB42F5B8-CC34-4FDE-A111-514FCEA43202}" type="slidenum">
              <a:rPr lang="en-IN" smtClean="0"/>
              <a:pPr/>
              <a:t>‹#›</a:t>
            </a:fld>
            <a:endParaRPr lang="en-IN"/>
          </a:p>
        </p:txBody>
      </p:sp>
    </p:spTree>
    <p:extLst>
      <p:ext uri="{BB962C8B-B14F-4D97-AF65-F5344CB8AC3E}">
        <p14:creationId xmlns:p14="http://schemas.microsoft.com/office/powerpoint/2010/main" xmlns="" val="542141005"/>
      </p:ext>
    </p:extLst>
  </p:cSld>
  <p:clrMapOvr>
    <a:masterClrMapping/>
  </p:clrMapOvr>
  <p:extLst>
    <p:ext uri="{DCECCB84-F9BA-43D5-87BE-67443E8EF086}">
      <p15:sldGuideLst xmlns:p15="http://schemas.microsoft.com/office/powerpoint/2012/main" xmlns=""/>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0" y="0"/>
            <a:ext cx="4050791"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F6BCA75E-DA35-44ED-A2EB-327B10A7A85C}" type="datetimeFigureOut">
              <a:rPr lang="en-IN" smtClean="0"/>
              <a:pPr/>
              <a:t>21-09-2023</a:t>
            </a:fld>
            <a:endParaRPr lang="en-IN"/>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IN"/>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FB42F5B8-CC34-4FDE-A111-514FCEA43202}" type="slidenum">
              <a:rPr lang="en-IN" smtClean="0"/>
              <a:pPr/>
              <a:t>‹#›</a:t>
            </a:fld>
            <a:endParaRPr lang="en-IN"/>
          </a:p>
        </p:txBody>
      </p:sp>
    </p:spTree>
    <p:extLst>
      <p:ext uri="{BB962C8B-B14F-4D97-AF65-F5344CB8AC3E}">
        <p14:creationId xmlns:p14="http://schemas.microsoft.com/office/powerpoint/2010/main" xmlns="" val="524279911"/>
      </p:ext>
    </p:extLst>
  </p:cSld>
  <p:clrMapOvr>
    <a:masterClrMapping/>
  </p:clrMapOvr>
  <p:extLst>
    <p:ext uri="{DCECCB84-F9BA-43D5-87BE-67443E8EF086}">
      <p15:sldGuideLst xmlns:p15="http://schemas.microsoft.com/office/powerpoint/2012/main" xmlns=""/>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tIns="0" bIns="0" anchor="b">
            <a:noAutofit/>
          </a:bodyPr>
          <a:lstStyle>
            <a:lvl1pPr>
              <a:defRPr sz="3600" b="0">
                <a:solidFill>
                  <a:schemeClr val="tx1"/>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5" y="0"/>
            <a:ext cx="12191985" cy="4915076"/>
          </a:xfrm>
          <a:solidFill>
            <a:schemeClr val="bg1">
              <a:lumMod val="50000"/>
              <a:lumOff val="5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solidFill>
                  <a:schemeClr val="tx2"/>
                </a:solidFill>
              </a:defRPr>
            </a:lvl1pPr>
          </a:lstStyle>
          <a:p>
            <a:fld id="{F6BCA75E-DA35-44ED-A2EB-327B10A7A85C}" type="datetimeFigureOut">
              <a:rPr lang="en-IN" smtClean="0"/>
              <a:pPr/>
              <a:t>21-09-2023</a:t>
            </a:fld>
            <a:endParaRPr lang="en-IN"/>
          </a:p>
        </p:txBody>
      </p:sp>
      <p:sp>
        <p:nvSpPr>
          <p:cNvPr id="6" name="Footer Placeholder 5"/>
          <p:cNvSpPr>
            <a:spLocks noGrp="1"/>
          </p:cNvSpPr>
          <p:nvPr>
            <p:ph type="ftr" sz="quarter" idx="11"/>
          </p:nvPr>
        </p:nvSpPr>
        <p:spPr/>
        <p:txBody>
          <a:bodyPr/>
          <a:lstStyle>
            <a:lvl1pPr>
              <a:defRPr>
                <a:solidFill>
                  <a:schemeClr val="tx2"/>
                </a:solidFill>
              </a:defRPr>
            </a:lvl1pPr>
          </a:lstStyle>
          <a:p>
            <a:endParaRPr lang="en-IN"/>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FB42F5B8-CC34-4FDE-A111-514FCEA43202}" type="slidenum">
              <a:rPr lang="en-IN" smtClean="0"/>
              <a:pPr/>
              <a:t>‹#›</a:t>
            </a:fld>
            <a:endParaRPr lang="en-IN"/>
          </a:p>
        </p:txBody>
      </p:sp>
    </p:spTree>
    <p:extLst>
      <p:ext uri="{BB962C8B-B14F-4D97-AF65-F5344CB8AC3E}">
        <p14:creationId xmlns:p14="http://schemas.microsoft.com/office/powerpoint/2010/main" xmlns="" val="18585761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18" Type="http://schemas.openxmlformats.org/officeDocument/2006/relationships/theme" Target="../theme/theme2.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slideLayout" Target="../slideLayouts/slideLayout34.xml"/><Relationship Id="rId2" Type="http://schemas.openxmlformats.org/officeDocument/2006/relationships/slideLayout" Target="../slideLayouts/slideLayout19.xml"/><Relationship Id="rId16" Type="http://schemas.openxmlformats.org/officeDocument/2006/relationships/slideLayout" Target="../slideLayouts/slideLayout33.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5" Type="http://schemas.openxmlformats.org/officeDocument/2006/relationships/slideLayout" Target="../slideLayouts/slideLayout3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slideLayout" Target="../slideLayouts/slideLayout47.xml"/><Relationship Id="rId18" Type="http://schemas.openxmlformats.org/officeDocument/2006/relationships/theme" Target="../theme/theme3.xml"/><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17" Type="http://schemas.openxmlformats.org/officeDocument/2006/relationships/slideLayout" Target="../slideLayouts/slideLayout51.xml"/><Relationship Id="rId2" Type="http://schemas.openxmlformats.org/officeDocument/2006/relationships/slideLayout" Target="../slideLayouts/slideLayout36.xml"/><Relationship Id="rId16" Type="http://schemas.openxmlformats.org/officeDocument/2006/relationships/slideLayout" Target="../slideLayouts/slideLayout50.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5" Type="http://schemas.openxmlformats.org/officeDocument/2006/relationships/slideLayout" Target="../slideLayouts/slideLayout49.xml"/><Relationship Id="rId10" Type="http://schemas.openxmlformats.org/officeDocument/2006/relationships/slideLayout" Target="../slideLayouts/slideLayout44.xml"/><Relationship Id="rId19" Type="http://schemas.openxmlformats.org/officeDocument/2006/relationships/image" Target="../media/image4.jpeg"/><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slideLayout" Target="../slideLayouts/slideLayout4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9.xml"/><Relationship Id="rId3" Type="http://schemas.openxmlformats.org/officeDocument/2006/relationships/slideLayout" Target="../slideLayouts/slideLayout54.xml"/><Relationship Id="rId7" Type="http://schemas.openxmlformats.org/officeDocument/2006/relationships/slideLayout" Target="../slideLayouts/slideLayout58.xml"/><Relationship Id="rId12" Type="http://schemas.openxmlformats.org/officeDocument/2006/relationships/theme" Target="../theme/theme4.xml"/><Relationship Id="rId2" Type="http://schemas.openxmlformats.org/officeDocument/2006/relationships/slideLayout" Target="../slideLayouts/slideLayout53.xml"/><Relationship Id="rId1" Type="http://schemas.openxmlformats.org/officeDocument/2006/relationships/slideLayout" Target="../slideLayouts/slideLayout52.xml"/><Relationship Id="rId6" Type="http://schemas.openxmlformats.org/officeDocument/2006/relationships/slideLayout" Target="../slideLayouts/slideLayout57.xml"/><Relationship Id="rId11" Type="http://schemas.openxmlformats.org/officeDocument/2006/relationships/slideLayout" Target="../slideLayouts/slideLayout62.xml"/><Relationship Id="rId5" Type="http://schemas.openxmlformats.org/officeDocument/2006/relationships/slideLayout" Target="../slideLayouts/slideLayout56.xml"/><Relationship Id="rId10" Type="http://schemas.openxmlformats.org/officeDocument/2006/relationships/slideLayout" Target="../slideLayouts/slideLayout61.xml"/><Relationship Id="rId4" Type="http://schemas.openxmlformats.org/officeDocument/2006/relationships/slideLayout" Target="../slideLayouts/slideLayout55.xml"/><Relationship Id="rId9" Type="http://schemas.openxmlformats.org/officeDocument/2006/relationships/slideLayout" Target="../slideLayouts/slideLayout60.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0.xml"/><Relationship Id="rId13" Type="http://schemas.openxmlformats.org/officeDocument/2006/relationships/slideLayout" Target="../slideLayouts/slideLayout75.xml"/><Relationship Id="rId18" Type="http://schemas.openxmlformats.org/officeDocument/2006/relationships/theme" Target="../theme/theme5.xml"/><Relationship Id="rId3" Type="http://schemas.openxmlformats.org/officeDocument/2006/relationships/slideLayout" Target="../slideLayouts/slideLayout65.xml"/><Relationship Id="rId7" Type="http://schemas.openxmlformats.org/officeDocument/2006/relationships/slideLayout" Target="../slideLayouts/slideLayout69.xml"/><Relationship Id="rId12" Type="http://schemas.openxmlformats.org/officeDocument/2006/relationships/slideLayout" Target="../slideLayouts/slideLayout74.xml"/><Relationship Id="rId17" Type="http://schemas.openxmlformats.org/officeDocument/2006/relationships/slideLayout" Target="../slideLayouts/slideLayout79.xml"/><Relationship Id="rId2" Type="http://schemas.openxmlformats.org/officeDocument/2006/relationships/slideLayout" Target="../slideLayouts/slideLayout64.xml"/><Relationship Id="rId16" Type="http://schemas.openxmlformats.org/officeDocument/2006/relationships/slideLayout" Target="../slideLayouts/slideLayout78.xml"/><Relationship Id="rId20" Type="http://schemas.openxmlformats.org/officeDocument/2006/relationships/image" Target="../media/image8.png"/><Relationship Id="rId1" Type="http://schemas.openxmlformats.org/officeDocument/2006/relationships/slideLayout" Target="../slideLayouts/slideLayout63.xml"/><Relationship Id="rId6" Type="http://schemas.openxmlformats.org/officeDocument/2006/relationships/slideLayout" Target="../slideLayouts/slideLayout68.xml"/><Relationship Id="rId11" Type="http://schemas.openxmlformats.org/officeDocument/2006/relationships/slideLayout" Target="../slideLayouts/slideLayout73.xml"/><Relationship Id="rId5" Type="http://schemas.openxmlformats.org/officeDocument/2006/relationships/slideLayout" Target="../slideLayouts/slideLayout67.xml"/><Relationship Id="rId15" Type="http://schemas.openxmlformats.org/officeDocument/2006/relationships/slideLayout" Target="../slideLayouts/slideLayout77.xml"/><Relationship Id="rId10" Type="http://schemas.openxmlformats.org/officeDocument/2006/relationships/slideLayout" Target="../slideLayouts/slideLayout72.xml"/><Relationship Id="rId19" Type="http://schemas.openxmlformats.org/officeDocument/2006/relationships/image" Target="../media/image7.png"/><Relationship Id="rId4" Type="http://schemas.openxmlformats.org/officeDocument/2006/relationships/slideLayout" Target="../slideLayouts/slideLayout66.xml"/><Relationship Id="rId9" Type="http://schemas.openxmlformats.org/officeDocument/2006/relationships/slideLayout" Target="../slideLayouts/slideLayout71.xml"/><Relationship Id="rId14" Type="http://schemas.openxmlformats.org/officeDocument/2006/relationships/slideLayout" Target="../slideLayouts/slideLayout76.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87.xml"/><Relationship Id="rId3" Type="http://schemas.openxmlformats.org/officeDocument/2006/relationships/slideLayout" Target="../slideLayouts/slideLayout82.xml"/><Relationship Id="rId7" Type="http://schemas.openxmlformats.org/officeDocument/2006/relationships/slideLayout" Target="../slideLayouts/slideLayout86.xml"/><Relationship Id="rId12" Type="http://schemas.openxmlformats.org/officeDocument/2006/relationships/theme" Target="../theme/theme6.xml"/><Relationship Id="rId2" Type="http://schemas.openxmlformats.org/officeDocument/2006/relationships/slideLayout" Target="../slideLayouts/slideLayout81.xml"/><Relationship Id="rId1" Type="http://schemas.openxmlformats.org/officeDocument/2006/relationships/slideLayout" Target="../slideLayouts/slideLayout80.xml"/><Relationship Id="rId6" Type="http://schemas.openxmlformats.org/officeDocument/2006/relationships/slideLayout" Target="../slideLayouts/slideLayout85.xml"/><Relationship Id="rId11" Type="http://schemas.openxmlformats.org/officeDocument/2006/relationships/slideLayout" Target="../slideLayouts/slideLayout90.xml"/><Relationship Id="rId5" Type="http://schemas.openxmlformats.org/officeDocument/2006/relationships/slideLayout" Target="../slideLayouts/slideLayout84.xml"/><Relationship Id="rId10" Type="http://schemas.openxmlformats.org/officeDocument/2006/relationships/slideLayout" Target="../slideLayouts/slideLayout89.xml"/><Relationship Id="rId4" Type="http://schemas.openxmlformats.org/officeDocument/2006/relationships/slideLayout" Target="../slideLayouts/slideLayout83.xml"/><Relationship Id="rId9" Type="http://schemas.openxmlformats.org/officeDocument/2006/relationships/slideLayout" Target="../slideLayouts/slideLayout88.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98.xml"/><Relationship Id="rId3" Type="http://schemas.openxmlformats.org/officeDocument/2006/relationships/slideLayout" Target="../slideLayouts/slideLayout93.xml"/><Relationship Id="rId7" Type="http://schemas.openxmlformats.org/officeDocument/2006/relationships/slideLayout" Target="../slideLayouts/slideLayout97.xml"/><Relationship Id="rId12" Type="http://schemas.openxmlformats.org/officeDocument/2006/relationships/theme" Target="../theme/theme7.xml"/><Relationship Id="rId2" Type="http://schemas.openxmlformats.org/officeDocument/2006/relationships/slideLayout" Target="../slideLayouts/slideLayout92.xml"/><Relationship Id="rId1" Type="http://schemas.openxmlformats.org/officeDocument/2006/relationships/slideLayout" Target="../slideLayouts/slideLayout91.xml"/><Relationship Id="rId6" Type="http://schemas.openxmlformats.org/officeDocument/2006/relationships/slideLayout" Target="../slideLayouts/slideLayout96.xml"/><Relationship Id="rId11" Type="http://schemas.openxmlformats.org/officeDocument/2006/relationships/slideLayout" Target="../slideLayouts/slideLayout101.xml"/><Relationship Id="rId5" Type="http://schemas.openxmlformats.org/officeDocument/2006/relationships/slideLayout" Target="../slideLayouts/slideLayout95.xml"/><Relationship Id="rId10" Type="http://schemas.openxmlformats.org/officeDocument/2006/relationships/slideLayout" Target="../slideLayouts/slideLayout100.xml"/><Relationship Id="rId4" Type="http://schemas.openxmlformats.org/officeDocument/2006/relationships/slideLayout" Target="../slideLayouts/slideLayout94.xml"/><Relationship Id="rId9" Type="http://schemas.openxmlformats.org/officeDocument/2006/relationships/slideLayout" Target="../slideLayouts/slideLayout99.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09.xml"/><Relationship Id="rId3" Type="http://schemas.openxmlformats.org/officeDocument/2006/relationships/slideLayout" Target="../slideLayouts/slideLayout104.xml"/><Relationship Id="rId7" Type="http://schemas.openxmlformats.org/officeDocument/2006/relationships/slideLayout" Target="../slideLayouts/slideLayout108.xml"/><Relationship Id="rId12" Type="http://schemas.openxmlformats.org/officeDocument/2006/relationships/theme" Target="../theme/theme8.xml"/><Relationship Id="rId2" Type="http://schemas.openxmlformats.org/officeDocument/2006/relationships/slideLayout" Target="../slideLayouts/slideLayout103.xml"/><Relationship Id="rId1" Type="http://schemas.openxmlformats.org/officeDocument/2006/relationships/slideLayout" Target="../slideLayouts/slideLayout102.xml"/><Relationship Id="rId6" Type="http://schemas.openxmlformats.org/officeDocument/2006/relationships/slideLayout" Target="../slideLayouts/slideLayout107.xml"/><Relationship Id="rId11" Type="http://schemas.openxmlformats.org/officeDocument/2006/relationships/slideLayout" Target="../slideLayouts/slideLayout112.xml"/><Relationship Id="rId5" Type="http://schemas.openxmlformats.org/officeDocument/2006/relationships/slideLayout" Target="../slideLayouts/slideLayout106.xml"/><Relationship Id="rId10" Type="http://schemas.openxmlformats.org/officeDocument/2006/relationships/slideLayout" Target="../slideLayouts/slideLayout111.xml"/><Relationship Id="rId4" Type="http://schemas.openxmlformats.org/officeDocument/2006/relationships/slideLayout" Target="../slideLayouts/slideLayout105.xml"/><Relationship Id="rId9" Type="http://schemas.openxmlformats.org/officeDocument/2006/relationships/slideLayout" Target="../slideLayouts/slideLayout1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xmlns=""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F6BCA75E-DA35-44ED-A2EB-327B10A7A85C}" type="datetimeFigureOut">
              <a:rPr lang="en-IN" smtClean="0"/>
              <a:pPr/>
              <a:t>21-09-2023</a:t>
            </a:fld>
            <a:endParaRPr lang="en-IN"/>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FB42F5B8-CC34-4FDE-A111-514FCEA43202}" type="slidenum">
              <a:rPr lang="en-IN" smtClean="0"/>
              <a:pPr/>
              <a:t>‹#›</a:t>
            </a:fld>
            <a:endParaRPr lang="en-IN"/>
          </a:p>
        </p:txBody>
      </p:sp>
    </p:spTree>
    <p:extLst>
      <p:ext uri="{BB962C8B-B14F-4D97-AF65-F5344CB8AC3E}">
        <p14:creationId xmlns:p14="http://schemas.microsoft.com/office/powerpoint/2010/main" xmlns="" val="1171652571"/>
      </p:ext>
    </p:extLst>
  </p:cSld>
  <p:clrMap bg1="lt1" tx1="dk1" bg2="lt2" tx2="dk2" accent1="accent1" accent2="accent2" accent3="accent3" accent4="accent4" accent5="accent5" accent6="accent6" hlink="hlink" folHlink="folHlink"/>
  <p:sldLayoutIdLst>
    <p:sldLayoutId id="2147483924" r:id="rId1"/>
    <p:sldLayoutId id="2147483925" r:id="rId2"/>
    <p:sldLayoutId id="2147483926" r:id="rId3"/>
    <p:sldLayoutId id="2147483927" r:id="rId4"/>
    <p:sldLayoutId id="2147483928" r:id="rId5"/>
    <p:sldLayoutId id="2147483929" r:id="rId6"/>
    <p:sldLayoutId id="2147483930" r:id="rId7"/>
    <p:sldLayoutId id="2147483931" r:id="rId8"/>
    <p:sldLayoutId id="2147483932" r:id="rId9"/>
    <p:sldLayoutId id="2147483933" r:id="rId10"/>
    <p:sldLayoutId id="2147483934" r:id="rId11"/>
    <p:sldLayoutId id="2147483935" r:id="rId12"/>
    <p:sldLayoutId id="2147483936" r:id="rId13"/>
    <p:sldLayoutId id="2147483937" r:id="rId14"/>
    <p:sldLayoutId id="2147483938" r:id="rId15"/>
    <p:sldLayoutId id="2147483939" r:id="rId16"/>
    <p:sldLayoutId id="2147483940"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xmlns=""/>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1" cy="1326321"/>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913795" y="2096064"/>
            <a:ext cx="10353762" cy="3695136"/>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F6BCA75E-DA35-44ED-A2EB-327B10A7A85C}" type="datetimeFigureOut">
              <a:rPr lang="en-IN" smtClean="0"/>
              <a:pPr/>
              <a:t>21-09-2023</a:t>
            </a:fld>
            <a:endParaRPr lang="en-IN"/>
          </a:p>
        </p:txBody>
      </p:sp>
      <p:sp>
        <p:nvSpPr>
          <p:cNvPr id="5" name="Footer Placeholder 4"/>
          <p:cNvSpPr>
            <a:spLocks noGrp="1"/>
          </p:cNvSpPr>
          <p:nvPr>
            <p:ph type="ftr" sz="quarter" idx="3"/>
          </p:nvPr>
        </p:nvSpPr>
        <p:spPr>
          <a:xfrm>
            <a:off x="913794" y="5883275"/>
            <a:ext cx="6672865" cy="365125"/>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FB42F5B8-CC34-4FDE-A111-514FCEA43202}" type="slidenum">
              <a:rPr lang="en-IN" smtClean="0"/>
              <a:pPr/>
              <a:t>‹#›</a:t>
            </a:fld>
            <a:endParaRPr lang="en-IN"/>
          </a:p>
        </p:txBody>
      </p:sp>
    </p:spTree>
    <p:extLst>
      <p:ext uri="{BB962C8B-B14F-4D97-AF65-F5344CB8AC3E}">
        <p14:creationId xmlns:p14="http://schemas.microsoft.com/office/powerpoint/2010/main" xmlns="" val="2108011188"/>
      </p:ext>
    </p:extLst>
  </p:cSld>
  <p:clrMap bg1="dk1" tx1="lt1" bg2="dk2" tx2="lt2" accent1="accent1" accent2="accent2" accent3="accent3" accent4="accent4" accent5="accent5" accent6="accent6" hlink="hlink" folHlink="folHlink"/>
  <p:sldLayoutIdLst>
    <p:sldLayoutId id="2147483954" r:id="rId1"/>
    <p:sldLayoutId id="2147483955" r:id="rId2"/>
    <p:sldLayoutId id="2147483956" r:id="rId3"/>
    <p:sldLayoutId id="2147483957" r:id="rId4"/>
    <p:sldLayoutId id="2147483958" r:id="rId5"/>
    <p:sldLayoutId id="2147483959" r:id="rId6"/>
    <p:sldLayoutId id="2147483960" r:id="rId7"/>
    <p:sldLayoutId id="2147483961" r:id="rId8"/>
    <p:sldLayoutId id="2147483962" r:id="rId9"/>
    <p:sldLayoutId id="2147483963" r:id="rId10"/>
    <p:sldLayoutId id="2147483964" r:id="rId11"/>
    <p:sldLayoutId id="2147483965" r:id="rId12"/>
    <p:sldLayoutId id="2147483966" r:id="rId13"/>
    <p:sldLayoutId id="2147483967" r:id="rId14"/>
    <p:sldLayoutId id="2147483968" r:id="rId15"/>
    <p:sldLayoutId id="2147483969" r:id="rId16"/>
    <p:sldLayoutId id="2147483970" r:id="rId17"/>
  </p:sldLayoutIdLst>
  <p:txStyles>
    <p:title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5" name="Rectangle 14"/>
            <p:cNvSpPr/>
            <p:nvPr/>
          </p:nvSpPr>
          <p:spPr>
            <a:xfrm>
              <a:off x="0" y="0"/>
              <a:ext cx="12192000" cy="6858000"/>
            </a:xfrm>
            <a:prstGeom prst="rect">
              <a:avLst/>
            </a:prstGeom>
            <a:blipFill>
              <a:blip r:embed="rId19">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41" name="Oval 40"/>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39" name="Oval 3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38" name="Oval 3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49" name="Oval 48"/>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6"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9"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47920"/>
            <a:ext cx="8761413" cy="728480"/>
          </a:xfrm>
          <a:prstGeom prst="rect">
            <a:avLst/>
          </a:prstGeom>
        </p:spPr>
        <p:txBody>
          <a:bodyPr vert="horz" lIns="91440" tIns="45720" rIns="91440" bIns="45720" rtlCol="0" anchor="ctr">
            <a:noAutofit/>
          </a:bodyPr>
          <a:lstStyle/>
          <a:p>
            <a:r>
              <a:rPr lang="en-US" smtClean="0"/>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561110" y="6391839"/>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IN"/>
          </a:p>
        </p:txBody>
      </p:sp>
      <p:sp>
        <p:nvSpPr>
          <p:cNvPr id="4" name="Date Placeholder 3"/>
          <p:cNvSpPr>
            <a:spLocks noGrp="1"/>
          </p:cNvSpPr>
          <p:nvPr>
            <p:ph type="dt" sz="half" idx="2"/>
          </p:nvPr>
        </p:nvSpPr>
        <p:spPr>
          <a:xfrm>
            <a:off x="10650938" y="6394407"/>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F6BCA75E-DA35-44ED-A2EB-327B10A7A85C}" type="datetimeFigureOut">
              <a:rPr lang="en-IN" smtClean="0"/>
              <a:pPr/>
              <a:t>21-09-2023</a:t>
            </a:fld>
            <a:endParaRPr lang="en-IN"/>
          </a:p>
        </p:txBody>
      </p:sp>
      <p:sp>
        <p:nvSpPr>
          <p:cNvPr id="20" name="Rectangle 19"/>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FB42F5B8-CC34-4FDE-A111-514FCEA43202}" type="slidenum">
              <a:rPr lang="en-IN" smtClean="0"/>
              <a:pPr/>
              <a:t>‹#›</a:t>
            </a:fld>
            <a:endParaRPr lang="en-IN"/>
          </a:p>
        </p:txBody>
      </p:sp>
    </p:spTree>
    <p:extLst>
      <p:ext uri="{BB962C8B-B14F-4D97-AF65-F5344CB8AC3E}">
        <p14:creationId xmlns:p14="http://schemas.microsoft.com/office/powerpoint/2010/main" xmlns="" val="3786790369"/>
      </p:ext>
    </p:extLst>
  </p:cSld>
  <p:clrMap bg1="lt1" tx1="dk1" bg2="lt2" tx2="dk2" accent1="accent1" accent2="accent2" accent3="accent3" accent4="accent4" accent5="accent5" accent6="accent6" hlink="hlink" folHlink="folHlink"/>
  <p:sldLayoutIdLst>
    <p:sldLayoutId id="2147484002" r:id="rId1"/>
    <p:sldLayoutId id="2147484003" r:id="rId2"/>
    <p:sldLayoutId id="2147484004" r:id="rId3"/>
    <p:sldLayoutId id="2147484005" r:id="rId4"/>
    <p:sldLayoutId id="2147484006" r:id="rId5"/>
    <p:sldLayoutId id="2147484007" r:id="rId6"/>
    <p:sldLayoutId id="2147484008" r:id="rId7"/>
    <p:sldLayoutId id="2147484009" r:id="rId8"/>
    <p:sldLayoutId id="2147484010" r:id="rId9"/>
    <p:sldLayoutId id="2147484011" r:id="rId10"/>
    <p:sldLayoutId id="2147484012" r:id="rId11"/>
    <p:sldLayoutId id="2147484013" r:id="rId12"/>
    <p:sldLayoutId id="2147484014" r:id="rId13"/>
    <p:sldLayoutId id="2147484015" r:id="rId14"/>
    <p:sldLayoutId id="2147484016" r:id="rId15"/>
    <p:sldLayoutId id="2147484017" r:id="rId16"/>
    <p:sldLayoutId id="2147484018" r:id="rId17"/>
  </p:sldLayoutIdLst>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6BCA75E-DA35-44ED-A2EB-327B10A7A85C}" type="datetimeFigureOut">
              <a:rPr lang="en-IN" smtClean="0"/>
              <a:pPr/>
              <a:t>21-09-2023</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B42F5B8-CC34-4FDE-A111-514FCEA43202}" type="slidenum">
              <a:rPr lang="en-IN" smtClean="0"/>
              <a:pPr/>
              <a:t>‹#›</a:t>
            </a:fld>
            <a:endParaRPr lang="en-IN"/>
          </a:p>
        </p:txBody>
      </p:sp>
    </p:spTree>
    <p:extLst>
      <p:ext uri="{BB962C8B-B14F-4D97-AF65-F5344CB8AC3E}">
        <p14:creationId xmlns:p14="http://schemas.microsoft.com/office/powerpoint/2010/main" xmlns="" val="2363078826"/>
      </p:ext>
    </p:extLst>
  </p:cSld>
  <p:clrMap bg1="lt1" tx1="dk1" bg2="lt2" tx2="dk2" accent1="accent1" accent2="accent2" accent3="accent3" accent4="accent4" accent5="accent5" accent6="accent6" hlink="hlink" folHlink="folHlink"/>
  <p:sldLayoutIdLst>
    <p:sldLayoutId id="2147484020" r:id="rId1"/>
    <p:sldLayoutId id="2147484021" r:id="rId2"/>
    <p:sldLayoutId id="2147484022" r:id="rId3"/>
    <p:sldLayoutId id="2147484023" r:id="rId4"/>
    <p:sldLayoutId id="2147484024" r:id="rId5"/>
    <p:sldLayoutId id="2147484025" r:id="rId6"/>
    <p:sldLayoutId id="2147484026" r:id="rId7"/>
    <p:sldLayoutId id="2147484027" r:id="rId8"/>
    <p:sldLayoutId id="2147484028" r:id="rId9"/>
    <p:sldLayoutId id="2147484029" r:id="rId10"/>
    <p:sldLayoutId id="214748403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xmlns=""/>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0" y="0"/>
            <a:ext cx="12188825" cy="6856215"/>
            <a:chOff x="0" y="0"/>
            <a:chExt cx="12188825" cy="6856215"/>
          </a:xfrm>
        </p:grpSpPr>
        <p:pic>
          <p:nvPicPr>
            <p:cNvPr id="8" name="Picture 7" descr="HD-PanelContent-V.png"/>
            <p:cNvPicPr>
              <a:picLocks noChangeAspect="1"/>
            </p:cNvPicPr>
            <p:nvPr/>
          </p:nvPicPr>
          <p:blipFill>
            <a:blip r:embed="rId19">
              <a:extLst>
                <a:ext uri="{28A0092B-C50C-407E-A947-70E740481C1C}">
                  <a14:useLocalDpi xmlns:a14="http://schemas.microsoft.com/office/drawing/2010/main" xmlns=""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xmlns="" val="0"/>
                </a:ext>
              </a:extLst>
            </a:blip>
            <a:srcRect r="5093"/>
            <a:stretch/>
          </p:blipFill>
          <p:spPr>
            <a:xfrm rot="5400000">
              <a:off x="5706471" y="76265"/>
              <a:ext cx="758952"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xmlns="" val="0"/>
                </a:ext>
              </a:extLst>
            </a:blip>
            <a:srcRect r="5093"/>
            <a:stretch/>
          </p:blipFill>
          <p:spPr>
            <a:xfrm rot="5400000">
              <a:off x="5706470" y="6173526"/>
              <a:ext cx="758952"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F6BCA75E-DA35-44ED-A2EB-327B10A7A85C}" type="datetimeFigureOut">
              <a:rPr lang="en-IN" smtClean="0"/>
              <a:pPr/>
              <a:t>21-09-2023</a:t>
            </a:fld>
            <a:endParaRPr lang="en-IN"/>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IN"/>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FB42F5B8-CC34-4FDE-A111-514FCEA43202}" type="slidenum">
              <a:rPr lang="en-IN" smtClean="0"/>
              <a:pPr/>
              <a:t>‹#›</a:t>
            </a:fld>
            <a:endParaRPr lang="en-IN"/>
          </a:p>
        </p:txBody>
      </p:sp>
    </p:spTree>
    <p:extLst>
      <p:ext uri="{BB962C8B-B14F-4D97-AF65-F5344CB8AC3E}">
        <p14:creationId xmlns:p14="http://schemas.microsoft.com/office/powerpoint/2010/main" xmlns="" val="3244489468"/>
      </p:ext>
    </p:extLst>
  </p:cSld>
  <p:clrMap bg1="lt1" tx1="dk1" bg2="lt2" tx2="dk2" accent1="accent1" accent2="accent2" accent3="accent3" accent4="accent4" accent5="accent5" accent6="accent6" hlink="hlink" folHlink="folHlink"/>
  <p:sldLayoutIdLst>
    <p:sldLayoutId id="2147484050" r:id="rId1"/>
    <p:sldLayoutId id="2147484051" r:id="rId2"/>
    <p:sldLayoutId id="2147484052" r:id="rId3"/>
    <p:sldLayoutId id="2147484053" r:id="rId4"/>
    <p:sldLayoutId id="2147484054" r:id="rId5"/>
    <p:sldLayoutId id="2147484055" r:id="rId6"/>
    <p:sldLayoutId id="2147484056" r:id="rId7"/>
    <p:sldLayoutId id="2147484057" r:id="rId8"/>
    <p:sldLayoutId id="2147484058" r:id="rId9"/>
    <p:sldLayoutId id="2147484059" r:id="rId10"/>
    <p:sldLayoutId id="2147484060" r:id="rId11"/>
    <p:sldLayoutId id="2147484061" r:id="rId12"/>
    <p:sldLayoutId id="2147484062" r:id="rId13"/>
    <p:sldLayoutId id="2147484063" r:id="rId14"/>
    <p:sldLayoutId id="2147484064" r:id="rId15"/>
    <p:sldLayoutId id="2147484065" r:id="rId16"/>
    <p:sldLayoutId id="2147484066"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6BCA75E-DA35-44ED-A2EB-327B10A7A85C}" type="datetimeFigureOut">
              <a:rPr lang="en-IN" smtClean="0"/>
              <a:pPr/>
              <a:t>21-09-2023</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B42F5B8-CC34-4FDE-A111-514FCEA43202}" type="slidenum">
              <a:rPr lang="en-IN" smtClean="0"/>
              <a:pPr/>
              <a:t>‹#›</a:t>
            </a:fld>
            <a:endParaRPr lang="en-IN"/>
          </a:p>
        </p:txBody>
      </p:sp>
    </p:spTree>
    <p:extLst>
      <p:ext uri="{BB962C8B-B14F-4D97-AF65-F5344CB8AC3E}">
        <p14:creationId xmlns:p14="http://schemas.microsoft.com/office/powerpoint/2010/main" xmlns="" val="1044899239"/>
      </p:ext>
    </p:extLst>
  </p:cSld>
  <p:clrMap bg1="lt1" tx1="dk1" bg2="lt2" tx2="dk2" accent1="accent1" accent2="accent2" accent3="accent3" accent4="accent4" accent5="accent5" accent6="accent6" hlink="hlink" folHlink="folHlink"/>
  <p:sldLayoutIdLst>
    <p:sldLayoutId id="2147484068" r:id="rId1"/>
    <p:sldLayoutId id="2147484069" r:id="rId2"/>
    <p:sldLayoutId id="2147484070" r:id="rId3"/>
    <p:sldLayoutId id="2147484071" r:id="rId4"/>
    <p:sldLayoutId id="2147484072" r:id="rId5"/>
    <p:sldLayoutId id="2147484073" r:id="rId6"/>
    <p:sldLayoutId id="2147484074" r:id="rId7"/>
    <p:sldLayoutId id="2147484075" r:id="rId8"/>
    <p:sldLayoutId id="2147484076" r:id="rId9"/>
    <p:sldLayoutId id="2147484077" r:id="rId10"/>
    <p:sldLayoutId id="2147484078"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xmlns=""/>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lumMod val="75000"/>
            <a:lumOff val="25000"/>
          </a:schemeClr>
        </a:solidFill>
        <a:effectLst/>
      </p:bgPr>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 y="6334316"/>
            <a:ext cx="12192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F6BCA75E-DA35-44ED-A2EB-327B10A7A85C}" type="datetimeFigureOut">
              <a:rPr lang="en-IN" smtClean="0"/>
              <a:pPr/>
              <a:t>21-09-2023</a:t>
            </a:fld>
            <a:endParaRPr lang="en-IN"/>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IN"/>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FB42F5B8-CC34-4FDE-A111-514FCEA43202}" type="slidenum">
              <a:rPr lang="en-IN" smtClean="0"/>
              <a:pPr/>
              <a:t>‹#›</a:t>
            </a:fld>
            <a:endParaRPr lang="en-IN"/>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47756541"/>
      </p:ext>
    </p:extLst>
  </p:cSld>
  <p:clrMap bg1="dk1" tx1="lt1" bg2="dk2" tx2="lt2" accent1="accent1" accent2="accent2" accent3="accent3" accent4="accent4" accent5="accent5" accent6="accent6" hlink="hlink" folHlink="folHlink"/>
  <p:sldLayoutIdLst>
    <p:sldLayoutId id="2147484080" r:id="rId1"/>
    <p:sldLayoutId id="2147484081" r:id="rId2"/>
    <p:sldLayoutId id="2147484082" r:id="rId3"/>
    <p:sldLayoutId id="2147484083" r:id="rId4"/>
    <p:sldLayoutId id="2147484084" r:id="rId5"/>
    <p:sldLayoutId id="2147484085" r:id="rId6"/>
    <p:sldLayoutId id="2147484086" r:id="rId7"/>
    <p:sldLayoutId id="2147484087" r:id="rId8"/>
    <p:sldLayoutId id="2147484088" r:id="rId9"/>
    <p:sldLayoutId id="2147484089" r:id="rId10"/>
    <p:sldLayoutId id="2147484090"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3"/>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3"/>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xmlns=""/>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lumMod val="75000"/>
            <a:lumOff val="25000"/>
          </a:schemeClr>
        </a:solidFill>
        <a:effectLst/>
      </p:bgPr>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 y="6334316"/>
            <a:ext cx="12192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F6BCA75E-DA35-44ED-A2EB-327B10A7A85C}" type="datetimeFigureOut">
              <a:rPr lang="en-IN" smtClean="0"/>
              <a:pPr/>
              <a:t>21-09-2023</a:t>
            </a:fld>
            <a:endParaRPr lang="en-IN"/>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IN"/>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FB42F5B8-CC34-4FDE-A111-514FCEA43202}" type="slidenum">
              <a:rPr lang="en-IN" smtClean="0"/>
              <a:pPr/>
              <a:t>‹#›</a:t>
            </a:fld>
            <a:endParaRPr lang="en-IN"/>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4157768054"/>
      </p:ext>
    </p:extLst>
  </p:cSld>
  <p:clrMap bg1="dk1" tx1="lt1" bg2="dk2" tx2="lt2" accent1="accent1" accent2="accent2" accent3="accent3" accent4="accent4" accent5="accent5" accent6="accent6" hlink="hlink" folHlink="folHlink"/>
  <p:sldLayoutIdLst>
    <p:sldLayoutId id="2147484092" r:id="rId1"/>
    <p:sldLayoutId id="2147484093" r:id="rId2"/>
    <p:sldLayoutId id="2147484094" r:id="rId3"/>
    <p:sldLayoutId id="2147484095" r:id="rId4"/>
    <p:sldLayoutId id="2147484096" r:id="rId5"/>
    <p:sldLayoutId id="2147484097" r:id="rId6"/>
    <p:sldLayoutId id="2147484098" r:id="rId7"/>
    <p:sldLayoutId id="2147484099" r:id="rId8"/>
    <p:sldLayoutId id="2147484100" r:id="rId9"/>
    <p:sldLayoutId id="2147484101" r:id="rId10"/>
    <p:sldLayoutId id="2147484102"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3"/>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3"/>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xmlns=""/>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jpeg"/><Relationship Id="rId1" Type="http://schemas.openxmlformats.org/officeDocument/2006/relationships/slideLayout" Target="../slideLayouts/slideLayout108.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2.xml"/></Relationships>
</file>

<file path=ppt/slides/_rels/slide1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4.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5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6.xml"/></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jpeg"/><Relationship Id="rId1" Type="http://schemas.openxmlformats.org/officeDocument/2006/relationships/slideLayout" Target="../slideLayouts/slideLayout8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xml"/><Relationship Id="rId1" Type="http://schemas.openxmlformats.org/officeDocument/2006/relationships/slideLayout" Target="../slideLayouts/slideLayout5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7.xml.rels><?xml version="1.0" encoding="UTF-8" standalone="yes"?>
<Relationships xmlns="http://schemas.openxmlformats.org/package/2006/relationships"><Relationship Id="rId8" Type="http://schemas.openxmlformats.org/officeDocument/2006/relationships/diagramQuickStyle" Target="../diagrams/quickStyle5.xml"/><Relationship Id="rId3" Type="http://schemas.openxmlformats.org/officeDocument/2006/relationships/diagramLayout" Target="../diagrams/layout4.xml"/><Relationship Id="rId7" Type="http://schemas.openxmlformats.org/officeDocument/2006/relationships/diagramLayout" Target="../diagrams/layout5.xml"/><Relationship Id="rId2" Type="http://schemas.openxmlformats.org/officeDocument/2006/relationships/diagramData" Target="../diagrams/data4.xml"/><Relationship Id="rId1" Type="http://schemas.openxmlformats.org/officeDocument/2006/relationships/slideLayout" Target="../slideLayouts/slideLayout53.xml"/><Relationship Id="rId6" Type="http://schemas.openxmlformats.org/officeDocument/2006/relationships/diagramData" Target="../diagrams/data5.xml"/><Relationship Id="rId11" Type="http://schemas.microsoft.com/office/2007/relationships/diagramDrawing" Target="../diagrams/drawing5.xml"/><Relationship Id="rId5" Type="http://schemas.openxmlformats.org/officeDocument/2006/relationships/diagramColors" Target="../diagrams/colors4.xml"/><Relationship Id="rId10" Type="http://schemas.microsoft.com/office/2007/relationships/diagramDrawing" Target="../diagrams/drawing4.xml"/><Relationship Id="rId4" Type="http://schemas.openxmlformats.org/officeDocument/2006/relationships/diagramQuickStyle" Target="../diagrams/quickStyle4.xml"/><Relationship Id="rId9" Type="http://schemas.openxmlformats.org/officeDocument/2006/relationships/diagramColors" Target="../diagrams/colors5.xml"/></Relationships>
</file>

<file path=ppt/slides/_rels/slide8.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diagramData" Target="../diagrams/data6.xml"/><Relationship Id="rId7"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81.xml"/><Relationship Id="rId6" Type="http://schemas.openxmlformats.org/officeDocument/2006/relationships/diagramColors" Target="../diagrams/colors6.xml"/><Relationship Id="rId5" Type="http://schemas.openxmlformats.org/officeDocument/2006/relationships/diagramQuickStyle" Target="../diagrams/quickStyle6.xml"/><Relationship Id="rId10" Type="http://schemas.microsoft.com/office/2007/relationships/diagramDrawing" Target="../diagrams/drawing6.xml"/><Relationship Id="rId4" Type="http://schemas.openxmlformats.org/officeDocument/2006/relationships/diagramLayout" Target="../diagrams/layout6.xml"/><Relationship Id="rId9" Type="http://schemas.openxmlformats.org/officeDocument/2006/relationships/image" Target="../media/image27.png"/></Relationships>
</file>

<file path=ppt/slides/_rels/slide9.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2.xml"/><Relationship Id="rId1" Type="http://schemas.openxmlformats.org/officeDocument/2006/relationships/slideLayout" Target="../slideLayouts/slideLayout97.xml"/><Relationship Id="rId6" Type="http://schemas.openxmlformats.org/officeDocument/2006/relationships/image" Target="../media/image31.png"/><Relationship Id="rId5" Type="http://schemas.openxmlformats.org/officeDocument/2006/relationships/image" Target="../media/image30.png"/><Relationship Id="rId10" Type="http://schemas.openxmlformats.org/officeDocument/2006/relationships/image" Target="../media/image35.png"/><Relationship Id="rId4" Type="http://schemas.openxmlformats.org/officeDocument/2006/relationships/image" Target="../media/image29.png"/><Relationship Id="rId9" Type="http://schemas.openxmlformats.org/officeDocument/2006/relationships/image" Target="../media/image34.jpeg"/></Relationships>
</file>

<file path=ppt/slides/slide1.xml><?xml version="1.0" encoding="utf-8"?>
<p:sld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1"/>
          <p:cNvSpPr>
            <a:spLocks noGrp="1"/>
          </p:cNvSpPr>
          <p:nvPr>
            <p:ph type="ctrTitle"/>
          </p:nvPr>
        </p:nvSpPr>
        <p:spPr>
          <a:xfrm>
            <a:off x="-957942" y="1122362"/>
            <a:ext cx="14045981" cy="1874225"/>
          </a:xfrm>
        </p:spPr>
        <p:txBody>
          <a:bodyPr/>
          <a:lstStyle/>
          <a:p>
            <a:r>
              <a:rPr lang="en-IN" dirty="0" smtClean="0"/>
              <a:t>           </a:t>
            </a:r>
            <a:r>
              <a:rPr lang="en-IN" sz="3600" dirty="0" smtClean="0">
                <a:solidFill>
                  <a:schemeClr val="bg1"/>
                </a:solidFill>
                <a:effectLst>
                  <a:outerShdw blurRad="38100" dist="38100" dir="2700000" algn="tl">
                    <a:srgbClr val="000000">
                      <a:alpha val="43137"/>
                    </a:srgbClr>
                  </a:outerShdw>
                </a:effectLst>
              </a:rPr>
              <a:t>Mass Infra Projects and Services</a:t>
            </a:r>
            <a:endParaRPr lang="en-IN" sz="3600" dirty="0">
              <a:solidFill>
                <a:schemeClr val="bg1"/>
              </a:solidFill>
              <a:effectLst>
                <a:outerShdw blurRad="38100" dist="38100" dir="2700000" algn="tl">
                  <a:srgbClr val="000000">
                    <a:alpha val="43137"/>
                  </a:srgbClr>
                </a:outerShdw>
              </a:effectLst>
            </a:endParaRPr>
          </a:p>
        </p:txBody>
      </p:sp>
      <p:sp>
        <p:nvSpPr>
          <p:cNvPr id="3" name="Subtitle 2"/>
          <p:cNvSpPr>
            <a:spLocks noGrp="1"/>
          </p:cNvSpPr>
          <p:nvPr>
            <p:ph type="subTitle" idx="1"/>
          </p:nvPr>
        </p:nvSpPr>
        <p:spPr>
          <a:xfrm>
            <a:off x="1299990" y="3084723"/>
            <a:ext cx="11033524" cy="882527"/>
          </a:xfrm>
        </p:spPr>
        <p:txBody>
          <a:bodyPr>
            <a:normAutofit fontScale="92500" lnSpcReduction="20000"/>
          </a:bodyPr>
          <a:lstStyle/>
          <a:p>
            <a:r>
              <a:rPr lang="en-IN" sz="5400" b="1" i="1" dirty="0" smtClean="0">
                <a:solidFill>
                  <a:schemeClr val="bg1"/>
                </a:solidFill>
                <a:latin typeface="French Script MT" panose="03020402040607040605" pitchFamily="66" charset="0"/>
              </a:rPr>
              <a:t>Purposely composed to perfectly execute</a:t>
            </a:r>
            <a:endParaRPr lang="en-IN" sz="5400" b="1" i="1" dirty="0">
              <a:solidFill>
                <a:schemeClr val="bg1"/>
              </a:solidFill>
              <a:latin typeface="French Script MT" panose="03020402040607040605" pitchFamily="66"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682609" y="2449286"/>
            <a:ext cx="1631372" cy="1295400"/>
          </a:xfrm>
          <a:prstGeom prst="rect">
            <a:avLst/>
          </a:prstGeom>
        </p:spPr>
      </p:pic>
    </p:spTree>
    <p:extLst>
      <p:ext uri="{BB962C8B-B14F-4D97-AF65-F5344CB8AC3E}">
        <p14:creationId xmlns:p14="http://schemas.microsoft.com/office/powerpoint/2010/main" xmlns="" val="223178046"/>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barn(inVertical)">
                                      <p:cBhvr>
                                        <p:cTn id="12"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stretch>
            <a:fillRect/>
          </a:stretch>
        </p:blipFill>
        <p:spPr>
          <a:xfrm>
            <a:off x="1311732" y="1047905"/>
            <a:ext cx="3058885" cy="2438401"/>
          </a:xfrm>
          <a:prstGeom prst="rect">
            <a:avLst/>
          </a:prstGeom>
          <a:solidFill>
            <a:schemeClr val="tx1">
              <a:lumMod val="75000"/>
              <a:lumOff val="25000"/>
            </a:schemeClr>
          </a:solidFill>
          <a:ln>
            <a:solidFill>
              <a:schemeClr val="bg1"/>
            </a:solidFill>
          </a:ln>
        </p:spPr>
      </p:pic>
      <p:pic>
        <p:nvPicPr>
          <p:cNvPr id="3" name="Picture 2"/>
          <p:cNvPicPr>
            <a:picLocks noChangeAspect="1"/>
          </p:cNvPicPr>
          <p:nvPr/>
        </p:nvPicPr>
        <p:blipFill>
          <a:blip r:embed="rId3"/>
          <a:stretch>
            <a:fillRect/>
          </a:stretch>
        </p:blipFill>
        <p:spPr>
          <a:xfrm>
            <a:off x="4378783" y="1046379"/>
            <a:ext cx="3472543" cy="2439927"/>
          </a:xfrm>
          <a:prstGeom prst="rect">
            <a:avLst/>
          </a:prstGeom>
          <a:ln>
            <a:solidFill>
              <a:schemeClr val="bg1"/>
            </a:solidFill>
          </a:ln>
        </p:spPr>
      </p:pic>
      <p:pic>
        <p:nvPicPr>
          <p:cNvPr id="5" name="Picture 4"/>
          <p:cNvPicPr>
            <a:picLocks noChangeAspect="1"/>
          </p:cNvPicPr>
          <p:nvPr/>
        </p:nvPicPr>
        <p:blipFill>
          <a:blip r:embed="rId4"/>
          <a:stretch>
            <a:fillRect/>
          </a:stretch>
        </p:blipFill>
        <p:spPr>
          <a:xfrm>
            <a:off x="7886700" y="1052860"/>
            <a:ext cx="3222171" cy="2441454"/>
          </a:xfrm>
          <a:prstGeom prst="rect">
            <a:avLst/>
          </a:prstGeom>
          <a:ln>
            <a:solidFill>
              <a:schemeClr val="bg1"/>
            </a:solidFill>
          </a:ln>
        </p:spPr>
      </p:pic>
      <p:pic>
        <p:nvPicPr>
          <p:cNvPr id="6" name="Picture 5"/>
          <p:cNvPicPr>
            <a:picLocks noChangeAspect="1"/>
          </p:cNvPicPr>
          <p:nvPr/>
        </p:nvPicPr>
        <p:blipFill>
          <a:blip r:embed="rId4"/>
          <a:stretch>
            <a:fillRect/>
          </a:stretch>
        </p:blipFill>
        <p:spPr>
          <a:xfrm>
            <a:off x="7886700" y="3494314"/>
            <a:ext cx="3211285" cy="2359140"/>
          </a:xfrm>
          <a:prstGeom prst="rect">
            <a:avLst/>
          </a:prstGeom>
          <a:ln>
            <a:solidFill>
              <a:schemeClr val="bg1"/>
            </a:solidFill>
          </a:ln>
        </p:spPr>
      </p:pic>
      <p:pic>
        <p:nvPicPr>
          <p:cNvPr id="7" name="Picture 6"/>
          <p:cNvPicPr>
            <a:picLocks noChangeAspect="1"/>
          </p:cNvPicPr>
          <p:nvPr/>
        </p:nvPicPr>
        <p:blipFill>
          <a:blip r:embed="rId5"/>
          <a:stretch>
            <a:fillRect/>
          </a:stretch>
        </p:blipFill>
        <p:spPr>
          <a:xfrm>
            <a:off x="4396470" y="3494314"/>
            <a:ext cx="3472543" cy="2359139"/>
          </a:xfrm>
          <a:prstGeom prst="rect">
            <a:avLst/>
          </a:prstGeom>
          <a:ln>
            <a:solidFill>
              <a:schemeClr val="bg1"/>
            </a:solidFill>
          </a:ln>
        </p:spPr>
      </p:pic>
      <p:pic>
        <p:nvPicPr>
          <p:cNvPr id="8" name="Picture 7"/>
          <p:cNvPicPr>
            <a:picLocks noChangeAspect="1"/>
          </p:cNvPicPr>
          <p:nvPr/>
        </p:nvPicPr>
        <p:blipFill>
          <a:blip r:embed="rId6"/>
          <a:stretch>
            <a:fillRect/>
          </a:stretch>
        </p:blipFill>
        <p:spPr>
          <a:xfrm>
            <a:off x="1325340" y="3486306"/>
            <a:ext cx="3047999" cy="2351132"/>
          </a:xfrm>
          <a:prstGeom prst="rect">
            <a:avLst/>
          </a:prstGeom>
          <a:ln>
            <a:solidFill>
              <a:schemeClr val="bg1"/>
            </a:solidFill>
          </a:ln>
        </p:spPr>
      </p:pic>
      <p:sp>
        <p:nvSpPr>
          <p:cNvPr id="9" name="TextBox 8"/>
          <p:cNvSpPr txBox="1"/>
          <p:nvPr/>
        </p:nvSpPr>
        <p:spPr>
          <a:xfrm>
            <a:off x="1230086" y="0"/>
            <a:ext cx="6411685" cy="584775"/>
          </a:xfrm>
          <a:prstGeom prst="rect">
            <a:avLst/>
          </a:prstGeom>
          <a:noFill/>
        </p:spPr>
        <p:txBody>
          <a:bodyPr wrap="square" rtlCol="0">
            <a:spAutoFit/>
          </a:bodyPr>
          <a:lstStyle/>
          <a:p>
            <a:r>
              <a:rPr lang="en-IN" sz="3200" dirty="0" smtClean="0">
                <a:latin typeface="Algerian" panose="04020705040A02060702" pitchFamily="82" charset="0"/>
              </a:rPr>
              <a:t>OUR PROJECTS IN MUSCAT</a:t>
            </a:r>
            <a:endParaRPr lang="en-IN" sz="3200" dirty="0">
              <a:latin typeface="Algerian" panose="04020705040A02060702" pitchFamily="82" charset="0"/>
            </a:endParaRPr>
          </a:p>
        </p:txBody>
      </p:sp>
    </p:spTree>
    <p:extLst>
      <p:ext uri="{BB962C8B-B14F-4D97-AF65-F5344CB8AC3E}">
        <p14:creationId xmlns:p14="http://schemas.microsoft.com/office/powerpoint/2010/main" xmlns="" val="180765583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nvSpPr>
        <p:spPr>
          <a:xfrm>
            <a:off x="1447780" y="1420586"/>
            <a:ext cx="9144000" cy="2387600"/>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en-US" sz="1100" dirty="0">
              <a:ln w="0"/>
              <a:effectLst>
                <a:outerShdw blurRad="38100" dist="19050" dir="2700000" algn="tl" rotWithShape="0">
                  <a:schemeClr val="dk1">
                    <a:alpha val="40000"/>
                  </a:schemeClr>
                </a:outerShdw>
              </a:effectLst>
              <a:latin typeface="+mn-lt"/>
              <a:cs typeface="Calibri" panose="020F0502020204030204" pitchFamily="34" charset="0"/>
            </a:endParaRPr>
          </a:p>
        </p:txBody>
      </p:sp>
      <p:sp>
        <p:nvSpPr>
          <p:cNvPr id="5" name="Subtitle 2"/>
          <p:cNvSpPr>
            <a:spLocks noGrp="1"/>
          </p:cNvSpPr>
          <p:nvPr/>
        </p:nvSpPr>
        <p:spPr>
          <a:xfrm>
            <a:off x="1447780" y="3953843"/>
            <a:ext cx="9144000" cy="1655762"/>
          </a:xfrm>
          <a:prstGeom prst="rect">
            <a:avLst/>
          </a:prstGeom>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US" sz="1100" dirty="0">
              <a:ln w="0"/>
              <a:effectLst>
                <a:outerShdw blurRad="38100" dist="19050" dir="2700000" algn="tl" rotWithShape="0">
                  <a:schemeClr val="dk1">
                    <a:alpha val="40000"/>
                  </a:schemeClr>
                </a:outerShdw>
              </a:effectLst>
              <a:cs typeface="Calibri" panose="020F0502020204030204" pitchFamily="34" charset="0"/>
            </a:endParaRPr>
          </a:p>
        </p:txBody>
      </p:sp>
      <p:sp>
        <p:nvSpPr>
          <p:cNvPr id="6" name="Rounded Rectangle 5"/>
          <p:cNvSpPr/>
          <p:nvPr/>
        </p:nvSpPr>
        <p:spPr>
          <a:xfrm>
            <a:off x="4005436" y="526823"/>
            <a:ext cx="3200400" cy="533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400" dirty="0" smtClean="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MR. ALEX GEORGE, CEO</a:t>
            </a:r>
            <a:endParaRPr lang="en-US" sz="1400"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endParaRPr>
          </a:p>
        </p:txBody>
      </p:sp>
      <p:sp>
        <p:nvSpPr>
          <p:cNvPr id="7" name="Rectangle 6"/>
          <p:cNvSpPr/>
          <p:nvPr/>
        </p:nvSpPr>
        <p:spPr>
          <a:xfrm>
            <a:off x="1295380" y="1567048"/>
            <a:ext cx="1066800" cy="4778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100" dirty="0" smtClean="0">
                <a:ln w="0"/>
                <a:solidFill>
                  <a:schemeClr val="tx1"/>
                </a:solidFill>
                <a:effectLst>
                  <a:outerShdw blurRad="38100" dist="19050" dir="2700000" algn="tl" rotWithShape="0">
                    <a:schemeClr val="dk1">
                      <a:alpha val="40000"/>
                    </a:schemeClr>
                  </a:outerShdw>
                </a:effectLst>
                <a:cs typeface="Calibri" panose="020F0502020204030204" pitchFamily="34" charset="0"/>
              </a:rPr>
              <a:t>ANUSHA ACCOUNTANT</a:t>
            </a:r>
            <a:endParaRPr lang="en-US" sz="1100" dirty="0">
              <a:ln w="0"/>
              <a:solidFill>
                <a:schemeClr val="tx1"/>
              </a:solidFill>
              <a:effectLst>
                <a:outerShdw blurRad="38100" dist="19050" dir="2700000" algn="tl" rotWithShape="0">
                  <a:schemeClr val="dk1">
                    <a:alpha val="40000"/>
                  </a:schemeClr>
                </a:outerShdw>
              </a:effectLst>
              <a:cs typeface="Calibri" panose="020F0502020204030204" pitchFamily="34" charset="0"/>
            </a:endParaRPr>
          </a:p>
        </p:txBody>
      </p:sp>
      <p:sp>
        <p:nvSpPr>
          <p:cNvPr id="8" name="Rectangle 7"/>
          <p:cNvSpPr/>
          <p:nvPr/>
        </p:nvSpPr>
        <p:spPr>
          <a:xfrm>
            <a:off x="3809980" y="1547966"/>
            <a:ext cx="1066800" cy="4778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100" dirty="0" smtClean="0">
                <a:ln w="0"/>
                <a:solidFill>
                  <a:schemeClr val="tx1"/>
                </a:solidFill>
                <a:effectLst>
                  <a:outerShdw blurRad="38100" dist="19050" dir="2700000" algn="tl" rotWithShape="0">
                    <a:schemeClr val="dk1">
                      <a:alpha val="40000"/>
                    </a:schemeClr>
                  </a:outerShdw>
                </a:effectLst>
                <a:cs typeface="Calibri" panose="020F0502020204030204" pitchFamily="34" charset="0"/>
              </a:rPr>
              <a:t>DEIVANAI</a:t>
            </a:r>
          </a:p>
          <a:p>
            <a:pPr algn="ctr"/>
            <a:r>
              <a:rPr lang="en-US" sz="1100" dirty="0" smtClean="0">
                <a:ln w="0"/>
                <a:solidFill>
                  <a:schemeClr val="tx1"/>
                </a:solidFill>
                <a:effectLst>
                  <a:outerShdw blurRad="38100" dist="19050" dir="2700000" algn="tl" rotWithShape="0">
                    <a:schemeClr val="dk1">
                      <a:alpha val="40000"/>
                    </a:schemeClr>
                  </a:outerShdw>
                </a:effectLst>
                <a:cs typeface="Calibri" panose="020F0502020204030204" pitchFamily="34" charset="0"/>
              </a:rPr>
              <a:t>PROJECT DEVELOPER</a:t>
            </a:r>
          </a:p>
        </p:txBody>
      </p:sp>
      <p:sp>
        <p:nvSpPr>
          <p:cNvPr id="9" name="Rectangle 8"/>
          <p:cNvSpPr/>
          <p:nvPr/>
        </p:nvSpPr>
        <p:spPr>
          <a:xfrm>
            <a:off x="6324580" y="1567048"/>
            <a:ext cx="1066800" cy="4778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100" dirty="0" smtClean="0">
                <a:ln w="0"/>
                <a:solidFill>
                  <a:schemeClr val="tx1"/>
                </a:solidFill>
                <a:effectLst>
                  <a:outerShdw blurRad="38100" dist="19050" dir="2700000" algn="tl" rotWithShape="0">
                    <a:schemeClr val="dk1">
                      <a:alpha val="40000"/>
                    </a:schemeClr>
                  </a:outerShdw>
                </a:effectLst>
                <a:cs typeface="Calibri" panose="020F0502020204030204" pitchFamily="34" charset="0"/>
              </a:rPr>
              <a:t>ARUN JOSEPH</a:t>
            </a:r>
          </a:p>
          <a:p>
            <a:pPr algn="ctr"/>
            <a:r>
              <a:rPr lang="en-US" sz="1100" dirty="0" smtClean="0">
                <a:ln w="0"/>
                <a:solidFill>
                  <a:schemeClr val="tx1"/>
                </a:solidFill>
                <a:effectLst>
                  <a:outerShdw blurRad="38100" dist="19050" dir="2700000" algn="tl" rotWithShape="0">
                    <a:schemeClr val="dk1">
                      <a:alpha val="40000"/>
                    </a:schemeClr>
                  </a:outerShdw>
                </a:effectLst>
                <a:cs typeface="Calibri" panose="020F0502020204030204" pitchFamily="34" charset="0"/>
              </a:rPr>
              <a:t>PROJECT MANAGER</a:t>
            </a:r>
            <a:endParaRPr lang="en-US" sz="1100" dirty="0">
              <a:ln w="0"/>
              <a:solidFill>
                <a:schemeClr val="tx1"/>
              </a:solidFill>
              <a:effectLst>
                <a:outerShdw blurRad="38100" dist="19050" dir="2700000" algn="tl" rotWithShape="0">
                  <a:schemeClr val="dk1">
                    <a:alpha val="40000"/>
                  </a:schemeClr>
                </a:outerShdw>
              </a:effectLst>
              <a:cs typeface="Calibri" panose="020F0502020204030204" pitchFamily="34" charset="0"/>
            </a:endParaRPr>
          </a:p>
        </p:txBody>
      </p:sp>
      <p:sp>
        <p:nvSpPr>
          <p:cNvPr id="10" name="Rectangle 9"/>
          <p:cNvSpPr/>
          <p:nvPr/>
        </p:nvSpPr>
        <p:spPr>
          <a:xfrm>
            <a:off x="8839180" y="1572986"/>
            <a:ext cx="1284534" cy="4778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100" dirty="0" smtClean="0">
                <a:ln w="0"/>
                <a:solidFill>
                  <a:schemeClr val="tx1"/>
                </a:solidFill>
                <a:effectLst>
                  <a:outerShdw blurRad="38100" dist="19050" dir="2700000" algn="tl" rotWithShape="0">
                    <a:schemeClr val="dk1">
                      <a:alpha val="40000"/>
                    </a:schemeClr>
                  </a:outerShdw>
                </a:effectLst>
                <a:cs typeface="Calibri" panose="020F0502020204030204" pitchFamily="34" charset="0"/>
              </a:rPr>
              <a:t>JOSHUA </a:t>
            </a:r>
          </a:p>
          <a:p>
            <a:pPr algn="ctr"/>
            <a:r>
              <a:rPr lang="en-US" sz="1100" dirty="0" smtClean="0">
                <a:ln w="0"/>
                <a:solidFill>
                  <a:schemeClr val="tx1"/>
                </a:solidFill>
                <a:effectLst>
                  <a:outerShdw blurRad="38100" dist="19050" dir="2700000" algn="tl" rotWithShape="0">
                    <a:schemeClr val="dk1">
                      <a:alpha val="40000"/>
                    </a:schemeClr>
                  </a:outerShdw>
                </a:effectLst>
                <a:cs typeface="Calibri" panose="020F0502020204030204" pitchFamily="34" charset="0"/>
              </a:rPr>
              <a:t>CHIEF ENGINEER</a:t>
            </a:r>
            <a:endParaRPr lang="en-US" sz="1100" dirty="0">
              <a:ln w="0"/>
              <a:solidFill>
                <a:schemeClr val="tx1"/>
              </a:solidFill>
              <a:effectLst>
                <a:outerShdw blurRad="38100" dist="19050" dir="2700000" algn="tl" rotWithShape="0">
                  <a:schemeClr val="dk1">
                    <a:alpha val="40000"/>
                  </a:schemeClr>
                </a:outerShdw>
              </a:effectLst>
              <a:cs typeface="Calibri" panose="020F0502020204030204" pitchFamily="34" charset="0"/>
            </a:endParaRPr>
          </a:p>
        </p:txBody>
      </p:sp>
      <p:sp>
        <p:nvSpPr>
          <p:cNvPr id="11" name="Rectangle 10"/>
          <p:cNvSpPr/>
          <p:nvPr/>
        </p:nvSpPr>
        <p:spPr>
          <a:xfrm>
            <a:off x="6662057" y="4641623"/>
            <a:ext cx="1088584" cy="5944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100" dirty="0" smtClean="0">
                <a:ln w="0"/>
                <a:solidFill>
                  <a:schemeClr val="tx1"/>
                </a:solidFill>
                <a:effectLst>
                  <a:outerShdw blurRad="38100" dist="19050" dir="2700000" algn="tl" rotWithShape="0">
                    <a:schemeClr val="dk1">
                      <a:alpha val="40000"/>
                    </a:schemeClr>
                  </a:outerShdw>
                </a:effectLst>
                <a:cs typeface="Calibri" panose="020F0502020204030204" pitchFamily="34" charset="0"/>
              </a:rPr>
              <a:t>HEMALATHA</a:t>
            </a:r>
          </a:p>
          <a:p>
            <a:pPr algn="ctr"/>
            <a:r>
              <a:rPr lang="en-US" sz="1100" dirty="0" smtClean="0">
                <a:ln w="0"/>
                <a:solidFill>
                  <a:schemeClr val="tx1"/>
                </a:solidFill>
                <a:effectLst>
                  <a:outerShdw blurRad="38100" dist="19050" dir="2700000" algn="tl" rotWithShape="0">
                    <a:schemeClr val="dk1">
                      <a:alpha val="40000"/>
                    </a:schemeClr>
                  </a:outerShdw>
                </a:effectLst>
                <a:cs typeface="Calibri" panose="020F0502020204030204" pitchFamily="34" charset="0"/>
              </a:rPr>
              <a:t>STRUCTURAL ENGINEER</a:t>
            </a:r>
            <a:endParaRPr lang="en-US" sz="1100" dirty="0">
              <a:ln w="0"/>
              <a:solidFill>
                <a:schemeClr val="tx1"/>
              </a:solidFill>
              <a:effectLst>
                <a:outerShdw blurRad="38100" dist="19050" dir="2700000" algn="tl" rotWithShape="0">
                  <a:schemeClr val="dk1">
                    <a:alpha val="40000"/>
                  </a:schemeClr>
                </a:outerShdw>
              </a:effectLst>
              <a:cs typeface="Calibri" panose="020F0502020204030204" pitchFamily="34" charset="0"/>
            </a:endParaRPr>
          </a:p>
        </p:txBody>
      </p:sp>
      <p:sp>
        <p:nvSpPr>
          <p:cNvPr id="12" name="Rectangle 11"/>
          <p:cNvSpPr/>
          <p:nvPr/>
        </p:nvSpPr>
        <p:spPr>
          <a:xfrm>
            <a:off x="8128977" y="4641624"/>
            <a:ext cx="1047664" cy="5944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100" dirty="0" smtClean="0">
                <a:ln w="0"/>
                <a:solidFill>
                  <a:schemeClr val="tx1"/>
                </a:solidFill>
                <a:effectLst>
                  <a:outerShdw blurRad="38100" dist="19050" dir="2700000" algn="tl" rotWithShape="0">
                    <a:schemeClr val="dk1">
                      <a:alpha val="40000"/>
                    </a:schemeClr>
                  </a:outerShdw>
                </a:effectLst>
                <a:cs typeface="Calibri" panose="020F0502020204030204" pitchFamily="34" charset="0"/>
              </a:rPr>
              <a:t>INIYA</a:t>
            </a:r>
          </a:p>
          <a:p>
            <a:pPr algn="ctr"/>
            <a:r>
              <a:rPr lang="en-US" sz="1100" dirty="0" smtClean="0">
                <a:ln w="0"/>
                <a:solidFill>
                  <a:schemeClr val="tx1"/>
                </a:solidFill>
                <a:effectLst>
                  <a:outerShdw blurRad="38100" dist="19050" dir="2700000" algn="tl" rotWithShape="0">
                    <a:schemeClr val="dk1">
                      <a:alpha val="40000"/>
                    </a:schemeClr>
                  </a:outerShdw>
                </a:effectLst>
                <a:cs typeface="Calibri" panose="020F0502020204030204" pitchFamily="34" charset="0"/>
              </a:rPr>
              <a:t>DESIGN ENGINEER</a:t>
            </a:r>
            <a:endParaRPr lang="en-US" sz="1100" dirty="0">
              <a:ln w="0"/>
              <a:solidFill>
                <a:schemeClr val="tx1"/>
              </a:solidFill>
              <a:effectLst>
                <a:outerShdw blurRad="38100" dist="19050" dir="2700000" algn="tl" rotWithShape="0">
                  <a:schemeClr val="dk1">
                    <a:alpha val="40000"/>
                  </a:schemeClr>
                </a:outerShdw>
              </a:effectLst>
              <a:cs typeface="Calibri" panose="020F0502020204030204" pitchFamily="34" charset="0"/>
            </a:endParaRPr>
          </a:p>
        </p:txBody>
      </p:sp>
      <p:sp>
        <p:nvSpPr>
          <p:cNvPr id="13" name="Rectangle 12"/>
          <p:cNvSpPr/>
          <p:nvPr/>
        </p:nvSpPr>
        <p:spPr>
          <a:xfrm>
            <a:off x="9372579" y="4641623"/>
            <a:ext cx="1132150" cy="5944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100" dirty="0" smtClean="0">
                <a:ln w="0"/>
                <a:solidFill>
                  <a:schemeClr val="tx1"/>
                </a:solidFill>
                <a:effectLst>
                  <a:outerShdw blurRad="38100" dist="19050" dir="2700000" algn="tl" rotWithShape="0">
                    <a:schemeClr val="dk1">
                      <a:alpha val="40000"/>
                    </a:schemeClr>
                  </a:outerShdw>
                </a:effectLst>
                <a:cs typeface="Calibri" panose="020F0502020204030204" pitchFamily="34" charset="0"/>
              </a:rPr>
              <a:t>DEVADARSHINI</a:t>
            </a:r>
          </a:p>
          <a:p>
            <a:pPr algn="ctr"/>
            <a:r>
              <a:rPr lang="en-US" sz="1100" dirty="0" smtClean="0">
                <a:ln w="0"/>
                <a:solidFill>
                  <a:schemeClr val="tx1"/>
                </a:solidFill>
                <a:effectLst>
                  <a:outerShdw blurRad="38100" dist="19050" dir="2700000" algn="tl" rotWithShape="0">
                    <a:schemeClr val="dk1">
                      <a:alpha val="40000"/>
                    </a:schemeClr>
                  </a:outerShdw>
                </a:effectLst>
                <a:cs typeface="Calibri" panose="020F0502020204030204" pitchFamily="34" charset="0"/>
              </a:rPr>
              <a:t>DESIGN ENGINEER</a:t>
            </a:r>
            <a:endParaRPr lang="en-US" sz="1100" dirty="0">
              <a:ln w="0"/>
              <a:solidFill>
                <a:schemeClr val="tx1"/>
              </a:solidFill>
              <a:effectLst>
                <a:outerShdw blurRad="38100" dist="19050" dir="2700000" algn="tl" rotWithShape="0">
                  <a:schemeClr val="dk1">
                    <a:alpha val="40000"/>
                  </a:schemeClr>
                </a:outerShdw>
              </a:effectLst>
              <a:cs typeface="Calibri" panose="020F0502020204030204" pitchFamily="34" charset="0"/>
            </a:endParaRPr>
          </a:p>
        </p:txBody>
      </p:sp>
      <p:sp>
        <p:nvSpPr>
          <p:cNvPr id="14" name="Rectangle 13"/>
          <p:cNvSpPr/>
          <p:nvPr/>
        </p:nvSpPr>
        <p:spPr>
          <a:xfrm>
            <a:off x="10787718" y="4641622"/>
            <a:ext cx="1143003" cy="594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100" dirty="0" smtClean="0">
                <a:ln w="0"/>
                <a:solidFill>
                  <a:schemeClr val="tx1"/>
                </a:solidFill>
                <a:effectLst>
                  <a:outerShdw blurRad="38100" dist="19050" dir="2700000" algn="tl" rotWithShape="0">
                    <a:schemeClr val="dk1">
                      <a:alpha val="40000"/>
                    </a:schemeClr>
                  </a:outerShdw>
                </a:effectLst>
                <a:cs typeface="Calibri" panose="020F0502020204030204" pitchFamily="34" charset="0"/>
              </a:rPr>
              <a:t>RAJIV</a:t>
            </a:r>
          </a:p>
          <a:p>
            <a:pPr algn="ctr"/>
            <a:r>
              <a:rPr lang="en-US" sz="1100" dirty="0" smtClean="0">
                <a:ln w="0"/>
                <a:solidFill>
                  <a:schemeClr val="tx1"/>
                </a:solidFill>
                <a:effectLst>
                  <a:outerShdw blurRad="38100" dist="19050" dir="2700000" algn="tl" rotWithShape="0">
                    <a:schemeClr val="dk1">
                      <a:alpha val="40000"/>
                    </a:schemeClr>
                  </a:outerShdw>
                </a:effectLst>
                <a:cs typeface="Calibri" panose="020F0502020204030204" pitchFamily="34" charset="0"/>
              </a:rPr>
              <a:t>MATHEW</a:t>
            </a:r>
          </a:p>
          <a:p>
            <a:pPr algn="ctr"/>
            <a:r>
              <a:rPr lang="en-US" sz="1100" dirty="0" smtClean="0">
                <a:ln w="0"/>
                <a:solidFill>
                  <a:schemeClr val="tx1"/>
                </a:solidFill>
                <a:effectLst>
                  <a:outerShdw blurRad="38100" dist="19050" dir="2700000" algn="tl" rotWithShape="0">
                    <a:schemeClr val="dk1">
                      <a:alpha val="40000"/>
                    </a:schemeClr>
                  </a:outerShdw>
                </a:effectLst>
                <a:cs typeface="Calibri" panose="020F0502020204030204" pitchFamily="34" charset="0"/>
              </a:rPr>
              <a:t>CIVIL ENGINEER</a:t>
            </a:r>
            <a:endParaRPr lang="en-US" sz="1100" dirty="0">
              <a:ln w="0"/>
              <a:solidFill>
                <a:schemeClr val="tx1"/>
              </a:solidFill>
              <a:effectLst>
                <a:outerShdw blurRad="38100" dist="19050" dir="2700000" algn="tl" rotWithShape="0">
                  <a:schemeClr val="dk1">
                    <a:alpha val="40000"/>
                  </a:schemeClr>
                </a:outerShdw>
              </a:effectLst>
              <a:cs typeface="Calibri" panose="020F0502020204030204" pitchFamily="34" charset="0"/>
            </a:endParaRPr>
          </a:p>
        </p:txBody>
      </p:sp>
      <p:sp>
        <p:nvSpPr>
          <p:cNvPr id="15" name="Rectangle 14"/>
          <p:cNvSpPr/>
          <p:nvPr/>
        </p:nvSpPr>
        <p:spPr>
          <a:xfrm>
            <a:off x="3907960" y="2508023"/>
            <a:ext cx="870840" cy="4571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100" dirty="0" smtClean="0">
                <a:ln w="0"/>
                <a:solidFill>
                  <a:schemeClr val="tx1"/>
                </a:solidFill>
                <a:effectLst>
                  <a:outerShdw blurRad="38100" dist="19050" dir="2700000" algn="tl" rotWithShape="0">
                    <a:schemeClr val="dk1">
                      <a:alpha val="40000"/>
                    </a:schemeClr>
                  </a:outerShdw>
                </a:effectLst>
                <a:cs typeface="Calibri" panose="020F0502020204030204" pitchFamily="34" charset="0"/>
              </a:rPr>
              <a:t>JENIFER</a:t>
            </a:r>
          </a:p>
          <a:p>
            <a:pPr algn="ctr"/>
            <a:r>
              <a:rPr lang="en-US" sz="1100" dirty="0" smtClean="0">
                <a:ln w="0"/>
                <a:solidFill>
                  <a:schemeClr val="tx1"/>
                </a:solidFill>
                <a:effectLst>
                  <a:outerShdw blurRad="38100" dist="19050" dir="2700000" algn="tl" rotWithShape="0">
                    <a:schemeClr val="dk1">
                      <a:alpha val="40000"/>
                    </a:schemeClr>
                  </a:outerShdw>
                </a:effectLst>
                <a:cs typeface="Calibri" panose="020F0502020204030204" pitchFamily="34" charset="0"/>
              </a:rPr>
              <a:t>OPERATOR</a:t>
            </a:r>
            <a:endParaRPr lang="en-US" sz="1100" dirty="0">
              <a:ln w="0"/>
              <a:solidFill>
                <a:schemeClr val="tx1"/>
              </a:solidFill>
              <a:effectLst>
                <a:outerShdw blurRad="38100" dist="19050" dir="2700000" algn="tl" rotWithShape="0">
                  <a:schemeClr val="dk1">
                    <a:alpha val="40000"/>
                  </a:schemeClr>
                </a:outerShdw>
              </a:effectLst>
              <a:cs typeface="Calibri" panose="020F0502020204030204" pitchFamily="34" charset="0"/>
            </a:endParaRPr>
          </a:p>
        </p:txBody>
      </p:sp>
      <p:sp>
        <p:nvSpPr>
          <p:cNvPr id="16" name="Rectangle 15"/>
          <p:cNvSpPr/>
          <p:nvPr/>
        </p:nvSpPr>
        <p:spPr>
          <a:xfrm>
            <a:off x="5638780" y="2508023"/>
            <a:ext cx="870840" cy="4571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100" dirty="0" smtClean="0">
                <a:ln w="0"/>
                <a:solidFill>
                  <a:schemeClr val="tx1"/>
                </a:solidFill>
                <a:effectLst>
                  <a:outerShdw blurRad="38100" dist="19050" dir="2700000" algn="tl" rotWithShape="0">
                    <a:schemeClr val="dk1">
                      <a:alpha val="40000"/>
                    </a:schemeClr>
                  </a:outerShdw>
                </a:effectLst>
                <a:cs typeface="Calibri" panose="020F0502020204030204" pitchFamily="34" charset="0"/>
              </a:rPr>
              <a:t>THIYAGU</a:t>
            </a:r>
          </a:p>
          <a:p>
            <a:pPr algn="ctr"/>
            <a:endParaRPr lang="en-US" sz="1100" dirty="0">
              <a:ln w="0"/>
              <a:solidFill>
                <a:schemeClr val="tx1"/>
              </a:solidFill>
              <a:effectLst>
                <a:outerShdw blurRad="38100" dist="19050" dir="2700000" algn="tl" rotWithShape="0">
                  <a:schemeClr val="dk1">
                    <a:alpha val="40000"/>
                  </a:schemeClr>
                </a:outerShdw>
              </a:effectLst>
              <a:cs typeface="Calibri" panose="020F0502020204030204" pitchFamily="34" charset="0"/>
            </a:endParaRPr>
          </a:p>
        </p:txBody>
      </p:sp>
      <p:sp>
        <p:nvSpPr>
          <p:cNvPr id="17" name="Rectangle 16"/>
          <p:cNvSpPr/>
          <p:nvPr/>
        </p:nvSpPr>
        <p:spPr>
          <a:xfrm>
            <a:off x="7228099" y="2508024"/>
            <a:ext cx="1132148" cy="4571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100" dirty="0" smtClean="0">
                <a:ln w="0"/>
                <a:solidFill>
                  <a:schemeClr val="tx1"/>
                </a:solidFill>
                <a:effectLst>
                  <a:outerShdw blurRad="38100" dist="19050" dir="2700000" algn="tl" rotWithShape="0">
                    <a:schemeClr val="dk1">
                      <a:alpha val="40000"/>
                    </a:schemeClr>
                  </a:outerShdw>
                </a:effectLst>
                <a:cs typeface="Calibri" panose="020F0502020204030204" pitchFamily="34" charset="0"/>
              </a:rPr>
              <a:t>VARADHARAJAN</a:t>
            </a:r>
            <a:endParaRPr lang="en-US" sz="1100" dirty="0">
              <a:ln w="0"/>
              <a:solidFill>
                <a:schemeClr val="tx1"/>
              </a:solidFill>
              <a:effectLst>
                <a:outerShdw blurRad="38100" dist="19050" dir="2700000" algn="tl" rotWithShape="0">
                  <a:schemeClr val="dk1">
                    <a:alpha val="40000"/>
                  </a:schemeClr>
                </a:outerShdw>
              </a:effectLst>
              <a:cs typeface="Calibri" panose="020F0502020204030204" pitchFamily="34" charset="0"/>
            </a:endParaRPr>
          </a:p>
        </p:txBody>
      </p:sp>
      <p:sp>
        <p:nvSpPr>
          <p:cNvPr id="18" name="Rectangle 17"/>
          <p:cNvSpPr/>
          <p:nvPr/>
        </p:nvSpPr>
        <p:spPr>
          <a:xfrm>
            <a:off x="5486401" y="3500601"/>
            <a:ext cx="1148448" cy="4571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100" dirty="0" smtClean="0">
                <a:ln w="0"/>
                <a:solidFill>
                  <a:schemeClr val="tx1"/>
                </a:solidFill>
                <a:effectLst>
                  <a:outerShdw blurRad="38100" dist="19050" dir="2700000" algn="tl" rotWithShape="0">
                    <a:schemeClr val="dk1">
                      <a:alpha val="40000"/>
                    </a:schemeClr>
                  </a:outerShdw>
                </a:effectLst>
                <a:cs typeface="Calibri" panose="020F0502020204030204" pitchFamily="34" charset="0"/>
              </a:rPr>
              <a:t>MUTHUKUMAR</a:t>
            </a:r>
          </a:p>
          <a:p>
            <a:pPr algn="ctr"/>
            <a:r>
              <a:rPr lang="en-US" sz="1100" dirty="0" smtClean="0">
                <a:ln w="0"/>
                <a:solidFill>
                  <a:schemeClr val="tx1"/>
                </a:solidFill>
                <a:effectLst>
                  <a:outerShdw blurRad="38100" dist="19050" dir="2700000" algn="tl" rotWithShape="0">
                    <a:schemeClr val="dk1">
                      <a:alpha val="40000"/>
                    </a:schemeClr>
                  </a:outerShdw>
                </a:effectLst>
                <a:cs typeface="Calibri" panose="020F0502020204030204" pitchFamily="34" charset="0"/>
              </a:rPr>
              <a:t>ERECTION AND SHEETING</a:t>
            </a:r>
            <a:endParaRPr lang="en-US" sz="1100" dirty="0">
              <a:ln w="0"/>
              <a:solidFill>
                <a:schemeClr val="tx1"/>
              </a:solidFill>
              <a:effectLst>
                <a:outerShdw blurRad="38100" dist="19050" dir="2700000" algn="tl" rotWithShape="0">
                  <a:schemeClr val="dk1">
                    <a:alpha val="40000"/>
                  </a:schemeClr>
                </a:outerShdw>
              </a:effectLst>
              <a:cs typeface="Calibri" panose="020F0502020204030204" pitchFamily="34" charset="0"/>
            </a:endParaRPr>
          </a:p>
        </p:txBody>
      </p:sp>
      <p:sp>
        <p:nvSpPr>
          <p:cNvPr id="19" name="Rectangle 18"/>
          <p:cNvSpPr/>
          <p:nvPr/>
        </p:nvSpPr>
        <p:spPr>
          <a:xfrm>
            <a:off x="402833" y="5860823"/>
            <a:ext cx="1164728" cy="4571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200" dirty="0" smtClean="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RANGAN</a:t>
            </a:r>
            <a:endParaRPr lang="en-US" sz="1200" dirty="0" smtClean="0">
              <a:latin typeface="Calibri" panose="020F0502020204030204" pitchFamily="34" charset="0"/>
              <a:cs typeface="Calibri" panose="020F0502020204030204" pitchFamily="34" charset="0"/>
            </a:endParaRPr>
          </a:p>
          <a:p>
            <a:pPr algn="ctr"/>
            <a:r>
              <a:rPr lang="en-US" sz="1200" dirty="0" smtClean="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FABRICATOR</a:t>
            </a:r>
            <a:endParaRPr lang="en-US" sz="1200" dirty="0">
              <a:latin typeface="Calibri" panose="020F0502020204030204" pitchFamily="34" charset="0"/>
              <a:cs typeface="Calibri" panose="020F0502020204030204" pitchFamily="34" charset="0"/>
            </a:endParaRPr>
          </a:p>
        </p:txBody>
      </p:sp>
      <p:sp>
        <p:nvSpPr>
          <p:cNvPr id="20" name="Rectangle 19"/>
          <p:cNvSpPr/>
          <p:nvPr/>
        </p:nvSpPr>
        <p:spPr>
          <a:xfrm>
            <a:off x="1850621" y="5824640"/>
            <a:ext cx="1086758" cy="5065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100" dirty="0" smtClean="0">
                <a:ln w="0"/>
                <a:solidFill>
                  <a:schemeClr val="tx1"/>
                </a:solidFill>
                <a:effectLst>
                  <a:outerShdw blurRad="38100" dist="19050" dir="2700000" algn="tl" rotWithShape="0">
                    <a:schemeClr val="dk1">
                      <a:alpha val="40000"/>
                    </a:schemeClr>
                  </a:outerShdw>
                </a:effectLst>
                <a:cs typeface="Calibri" panose="020F0502020204030204" pitchFamily="34" charset="0"/>
              </a:rPr>
              <a:t>ANAND</a:t>
            </a:r>
          </a:p>
          <a:p>
            <a:pPr algn="ctr"/>
            <a:r>
              <a:rPr lang="en-US" sz="1100" dirty="0" smtClean="0">
                <a:ln w="0"/>
                <a:solidFill>
                  <a:schemeClr val="tx1"/>
                </a:solidFill>
                <a:effectLst>
                  <a:outerShdw blurRad="38100" dist="19050" dir="2700000" algn="tl" rotWithShape="0">
                    <a:schemeClr val="dk1">
                      <a:alpha val="40000"/>
                    </a:schemeClr>
                  </a:outerShdw>
                </a:effectLst>
                <a:cs typeface="Calibri" panose="020F0502020204030204" pitchFamily="34" charset="0"/>
              </a:rPr>
              <a:t>FABRICATOR</a:t>
            </a:r>
            <a:endParaRPr lang="en-US" sz="1100" dirty="0">
              <a:ln w="0"/>
              <a:solidFill>
                <a:schemeClr val="tx1"/>
              </a:solidFill>
              <a:effectLst>
                <a:outerShdw blurRad="38100" dist="19050" dir="2700000" algn="tl" rotWithShape="0">
                  <a:schemeClr val="dk1">
                    <a:alpha val="40000"/>
                  </a:schemeClr>
                </a:outerShdw>
              </a:effectLst>
              <a:cs typeface="Calibri" panose="020F0502020204030204" pitchFamily="34" charset="0"/>
            </a:endParaRPr>
          </a:p>
        </p:txBody>
      </p:sp>
      <p:sp>
        <p:nvSpPr>
          <p:cNvPr id="21" name="Rectangle 20"/>
          <p:cNvSpPr/>
          <p:nvPr/>
        </p:nvSpPr>
        <p:spPr>
          <a:xfrm>
            <a:off x="3187234" y="5823276"/>
            <a:ext cx="1352428" cy="5523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100" dirty="0" smtClean="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SYED ALI</a:t>
            </a:r>
          </a:p>
          <a:p>
            <a:pPr algn="ctr"/>
            <a:r>
              <a:rPr lang="en-US" sz="1100" dirty="0" smtClean="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ERECTION AND SHEETING</a:t>
            </a:r>
          </a:p>
        </p:txBody>
      </p:sp>
      <p:sp>
        <p:nvSpPr>
          <p:cNvPr id="22" name="Rectangle 21"/>
          <p:cNvSpPr/>
          <p:nvPr/>
        </p:nvSpPr>
        <p:spPr>
          <a:xfrm>
            <a:off x="4950774" y="5871343"/>
            <a:ext cx="1632839" cy="5163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100">
                <a:ln w="0"/>
                <a:solidFill>
                  <a:schemeClr val="tx1"/>
                </a:solidFill>
                <a:effectLst>
                  <a:outerShdw blurRad="38100" dist="19050" dir="2700000" algn="tl" rotWithShape="0">
                    <a:schemeClr val="dk1">
                      <a:alpha val="40000"/>
                    </a:schemeClr>
                  </a:outerShdw>
                </a:effectLst>
                <a:cs typeface="Calibri" panose="020F0502020204030204" pitchFamily="34" charset="0"/>
              </a:rPr>
              <a:t>SHANMUGAM</a:t>
            </a:r>
          </a:p>
          <a:p>
            <a:pPr algn="ctr"/>
            <a:r>
              <a:rPr lang="en-US" sz="1100">
                <a:ln w="0"/>
                <a:solidFill>
                  <a:schemeClr val="tx1"/>
                </a:solidFill>
                <a:effectLst>
                  <a:outerShdw blurRad="38100" dist="19050" dir="2700000" algn="tl" rotWithShape="0">
                    <a:schemeClr val="dk1">
                      <a:alpha val="40000"/>
                    </a:schemeClr>
                  </a:outerShdw>
                </a:effectLst>
                <a:cs typeface="Calibri" panose="020F0502020204030204" pitchFamily="34" charset="0"/>
              </a:rPr>
              <a:t>ERECTION AND SHEETING</a:t>
            </a:r>
            <a:endParaRPr lang="en-US" sz="1100" dirty="0">
              <a:ln w="0"/>
              <a:solidFill>
                <a:schemeClr val="tx1"/>
              </a:solidFill>
              <a:effectLst>
                <a:outerShdw blurRad="38100" dist="19050" dir="2700000" algn="tl" rotWithShape="0">
                  <a:schemeClr val="dk1">
                    <a:alpha val="40000"/>
                  </a:schemeClr>
                </a:outerShdw>
              </a:effectLst>
              <a:cs typeface="Calibri" panose="020F0502020204030204" pitchFamily="34" charset="0"/>
            </a:endParaRPr>
          </a:p>
        </p:txBody>
      </p:sp>
      <p:cxnSp>
        <p:nvCxnSpPr>
          <p:cNvPr id="23" name="Elbow Connector 22"/>
          <p:cNvCxnSpPr>
            <a:stCxn id="7" idx="2"/>
          </p:cNvCxnSpPr>
          <p:nvPr/>
        </p:nvCxnSpPr>
        <p:spPr>
          <a:xfrm rot="16200000" flipH="1">
            <a:off x="861046" y="3012619"/>
            <a:ext cx="3296171" cy="1360702"/>
          </a:xfrm>
          <a:prstGeom prst="bentConnector3">
            <a:avLst>
              <a:gd name="adj1" fmla="val 50872"/>
            </a:avLst>
          </a:prstGeom>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2438400" y="5346505"/>
            <a:ext cx="1" cy="5220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flipH="1">
            <a:off x="968840" y="5341054"/>
            <a:ext cx="2218394" cy="5451"/>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968840" y="5346505"/>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endCxn id="19" idx="0"/>
          </p:cNvCxnSpPr>
          <p:nvPr/>
        </p:nvCxnSpPr>
        <p:spPr>
          <a:xfrm flipH="1">
            <a:off x="985197" y="5333351"/>
            <a:ext cx="5416" cy="5274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stCxn id="8" idx="2"/>
            <a:endCxn id="15" idx="0"/>
          </p:cNvCxnSpPr>
          <p:nvPr/>
        </p:nvCxnSpPr>
        <p:spPr>
          <a:xfrm>
            <a:off x="4343380" y="2025803"/>
            <a:ext cx="0" cy="4822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Elbow Connector 30"/>
          <p:cNvCxnSpPr>
            <a:stCxn id="9" idx="2"/>
            <a:endCxn id="17" idx="0"/>
          </p:cNvCxnSpPr>
          <p:nvPr/>
        </p:nvCxnSpPr>
        <p:spPr>
          <a:xfrm rot="16200000" flipH="1">
            <a:off x="7094507" y="1808357"/>
            <a:ext cx="463139" cy="936193"/>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Elbow Connector 31"/>
          <p:cNvCxnSpPr>
            <a:stCxn id="9" idx="2"/>
            <a:endCxn id="16" idx="0"/>
          </p:cNvCxnSpPr>
          <p:nvPr/>
        </p:nvCxnSpPr>
        <p:spPr>
          <a:xfrm rot="5400000">
            <a:off x="6234521" y="1884564"/>
            <a:ext cx="463138" cy="78378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Elbow Connector 32"/>
          <p:cNvCxnSpPr/>
          <p:nvPr/>
        </p:nvCxnSpPr>
        <p:spPr>
          <a:xfrm rot="5400000">
            <a:off x="3463795" y="-580540"/>
            <a:ext cx="506825" cy="377685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Elbow Connector 33"/>
          <p:cNvCxnSpPr>
            <a:stCxn id="6" idx="2"/>
            <a:endCxn id="8" idx="0"/>
          </p:cNvCxnSpPr>
          <p:nvPr/>
        </p:nvCxnSpPr>
        <p:spPr>
          <a:xfrm rot="5400000">
            <a:off x="4730637" y="672966"/>
            <a:ext cx="487743" cy="1262256"/>
          </a:xfrm>
          <a:prstGeom prst="bentConnector3">
            <a:avLst>
              <a:gd name="adj1" fmla="val 52358"/>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Elbow Connector 34"/>
          <p:cNvCxnSpPr>
            <a:stCxn id="6" idx="2"/>
            <a:endCxn id="9" idx="0"/>
          </p:cNvCxnSpPr>
          <p:nvPr/>
        </p:nvCxnSpPr>
        <p:spPr>
          <a:xfrm rot="16200000" flipH="1">
            <a:off x="5978396" y="687463"/>
            <a:ext cx="506825" cy="125234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Elbow Connector 35"/>
          <p:cNvCxnSpPr>
            <a:stCxn id="6" idx="2"/>
            <a:endCxn id="10" idx="0"/>
          </p:cNvCxnSpPr>
          <p:nvPr/>
        </p:nvCxnSpPr>
        <p:spPr>
          <a:xfrm rot="16200000" flipH="1">
            <a:off x="7287160" y="-621302"/>
            <a:ext cx="512763" cy="3875811"/>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stCxn id="16" idx="2"/>
            <a:endCxn id="18" idx="0"/>
          </p:cNvCxnSpPr>
          <p:nvPr/>
        </p:nvCxnSpPr>
        <p:spPr>
          <a:xfrm flipH="1">
            <a:off x="6060625" y="2965222"/>
            <a:ext cx="13575" cy="5353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V="1">
            <a:off x="3203560" y="5333040"/>
            <a:ext cx="2642362" cy="8014"/>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Elbow Connector 38"/>
          <p:cNvCxnSpPr>
            <a:stCxn id="10" idx="2"/>
            <a:endCxn id="14" idx="0"/>
          </p:cNvCxnSpPr>
          <p:nvPr/>
        </p:nvCxnSpPr>
        <p:spPr>
          <a:xfrm rot="16200000" flipH="1">
            <a:off x="9124934" y="2407335"/>
            <a:ext cx="2590799" cy="1877773"/>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Elbow Connector 39"/>
          <p:cNvCxnSpPr>
            <a:stCxn id="10" idx="2"/>
            <a:endCxn id="12" idx="0"/>
          </p:cNvCxnSpPr>
          <p:nvPr/>
        </p:nvCxnSpPr>
        <p:spPr>
          <a:xfrm rot="5400000">
            <a:off x="7771728" y="2931904"/>
            <a:ext cx="2590801" cy="828638"/>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Elbow Connector 40"/>
          <p:cNvCxnSpPr>
            <a:stCxn id="10" idx="2"/>
            <a:endCxn id="11" idx="0"/>
          </p:cNvCxnSpPr>
          <p:nvPr/>
        </p:nvCxnSpPr>
        <p:spPr>
          <a:xfrm rot="5400000">
            <a:off x="7048498" y="2208674"/>
            <a:ext cx="2590800" cy="2275098"/>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p:cNvCxnSpPr/>
          <p:nvPr/>
        </p:nvCxnSpPr>
        <p:spPr>
          <a:xfrm>
            <a:off x="5845922" y="5333040"/>
            <a:ext cx="0" cy="5262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a:endCxn id="13" idx="0"/>
          </p:cNvCxnSpPr>
          <p:nvPr/>
        </p:nvCxnSpPr>
        <p:spPr>
          <a:xfrm>
            <a:off x="9938654" y="3346221"/>
            <a:ext cx="0" cy="12954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p:nvPr/>
        </p:nvCxnSpPr>
        <p:spPr>
          <a:xfrm>
            <a:off x="3907960" y="5341054"/>
            <a:ext cx="0" cy="5274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31267476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smtClean="0">
                <a:latin typeface="Algerian" panose="04020705040A02060702" pitchFamily="82" charset="0"/>
              </a:rPr>
              <a:t>Contact us</a:t>
            </a:r>
            <a:endParaRPr lang="en-IN" dirty="0">
              <a:latin typeface="Algerian" panose="04020705040A02060702" pitchFamily="82" charset="0"/>
            </a:endParaRPr>
          </a:p>
        </p:txBody>
      </p:sp>
      <p:sp>
        <p:nvSpPr>
          <p:cNvPr id="3" name="Content Placeholder 2"/>
          <p:cNvSpPr>
            <a:spLocks noGrp="1"/>
          </p:cNvSpPr>
          <p:nvPr>
            <p:ph idx="1"/>
          </p:nvPr>
        </p:nvSpPr>
        <p:spPr/>
        <p:txBody>
          <a:bodyPr>
            <a:normAutofit fontScale="77500" lnSpcReduction="20000"/>
          </a:bodyPr>
          <a:lstStyle/>
          <a:p>
            <a:pPr marL="0" indent="0">
              <a:buNone/>
            </a:pPr>
            <a:r>
              <a:rPr lang="en-IN" b="1" dirty="0" smtClean="0">
                <a:latin typeface="Agency FB" panose="020B0503020202020204" pitchFamily="34" charset="0"/>
              </a:rPr>
              <a:t>                                                                                 Alex George, CEO</a:t>
            </a:r>
            <a:endParaRPr lang="en-IN" dirty="0">
              <a:latin typeface="Agency FB" panose="020B0503020202020204" pitchFamily="34" charset="0"/>
            </a:endParaRPr>
          </a:p>
          <a:p>
            <a:pPr marL="0" indent="0">
              <a:buNone/>
            </a:pPr>
            <a:r>
              <a:rPr lang="en-IN" b="1" dirty="0" smtClean="0">
                <a:latin typeface="Agency FB" panose="020B0503020202020204" pitchFamily="34" charset="0"/>
              </a:rPr>
              <a:t>                                                                                 MASS </a:t>
            </a:r>
            <a:r>
              <a:rPr lang="en-IN" b="1" dirty="0">
                <a:latin typeface="Agency FB" panose="020B0503020202020204" pitchFamily="34" charset="0"/>
              </a:rPr>
              <a:t>Infra Projects &amp; Services</a:t>
            </a:r>
            <a:endParaRPr lang="en-IN" dirty="0">
              <a:latin typeface="Agency FB" panose="020B0503020202020204" pitchFamily="34" charset="0"/>
            </a:endParaRPr>
          </a:p>
          <a:p>
            <a:pPr marL="0" indent="0">
              <a:buNone/>
            </a:pPr>
            <a:r>
              <a:rPr lang="en-IN" dirty="0" smtClean="0">
                <a:latin typeface="Agency FB" panose="020B0503020202020204" pitchFamily="34" charset="0"/>
              </a:rPr>
              <a:t>                                                                                    HO </a:t>
            </a:r>
            <a:r>
              <a:rPr lang="en-IN" dirty="0">
                <a:latin typeface="Agency FB" panose="020B0503020202020204" pitchFamily="34" charset="0"/>
              </a:rPr>
              <a:t>: #255, First floor, Poonamallee High Road,</a:t>
            </a:r>
          </a:p>
          <a:p>
            <a:pPr marL="0" indent="0">
              <a:buNone/>
            </a:pPr>
            <a:r>
              <a:rPr lang="en-IN" dirty="0" smtClean="0">
                <a:latin typeface="Agency FB" panose="020B0503020202020204" pitchFamily="34" charset="0"/>
              </a:rPr>
              <a:t>                                                                                    Aminjikarai</a:t>
            </a:r>
            <a:r>
              <a:rPr lang="en-IN" dirty="0">
                <a:latin typeface="Agency FB" panose="020B0503020202020204" pitchFamily="34" charset="0"/>
              </a:rPr>
              <a:t>, Chennai – 600 029</a:t>
            </a:r>
          </a:p>
          <a:p>
            <a:pPr marL="0" indent="0">
              <a:buNone/>
            </a:pPr>
            <a:r>
              <a:rPr lang="en-IN" dirty="0" smtClean="0"/>
              <a:t>                                                                  ✆</a:t>
            </a:r>
            <a:r>
              <a:rPr lang="en-IN" dirty="0"/>
              <a:t>    + 91 9841098925</a:t>
            </a:r>
          </a:p>
          <a:p>
            <a:pPr marL="0" indent="0">
              <a:buNone/>
            </a:pPr>
            <a:r>
              <a:rPr lang="en-IN" dirty="0"/>
              <a:t>        </a:t>
            </a:r>
            <a:r>
              <a:rPr lang="en-IN" dirty="0" smtClean="0"/>
              <a:t>                                                                 + </a:t>
            </a:r>
            <a:r>
              <a:rPr lang="en-IN" dirty="0"/>
              <a:t>91 44 48554122</a:t>
            </a:r>
          </a:p>
          <a:p>
            <a:pPr marL="0" indent="0">
              <a:buNone/>
            </a:pPr>
            <a:r>
              <a:rPr lang="en-IN" dirty="0" smtClean="0"/>
              <a:t>                                                                  ✉</a:t>
            </a:r>
            <a:r>
              <a:rPr lang="en-IN" dirty="0"/>
              <a:t>       </a:t>
            </a:r>
            <a:r>
              <a:rPr lang="en-IN" u="sng" dirty="0" smtClean="0">
                <a:solidFill>
                  <a:schemeClr val="accent1">
                    <a:lumMod val="75000"/>
                  </a:schemeClr>
                </a:solidFill>
              </a:rPr>
              <a:t>massinfraprojser@gmail.com</a:t>
            </a:r>
            <a:r>
              <a:rPr lang="en-IN" dirty="0" smtClean="0">
                <a:solidFill>
                  <a:schemeClr val="accent3">
                    <a:lumMod val="50000"/>
                  </a:schemeClr>
                </a:solidFill>
              </a:rPr>
              <a:t/>
            </a:r>
            <a:br>
              <a:rPr lang="en-IN" dirty="0" smtClean="0">
                <a:solidFill>
                  <a:schemeClr val="accent3">
                    <a:lumMod val="50000"/>
                  </a:schemeClr>
                </a:solidFill>
              </a:rPr>
            </a:br>
            <a:r>
              <a:rPr lang="en-IN" dirty="0" smtClean="0">
                <a:solidFill>
                  <a:schemeClr val="accent1">
                    <a:lumMod val="75000"/>
                  </a:schemeClr>
                </a:solidFill>
              </a:rPr>
              <a:t>                                                                             </a:t>
            </a:r>
            <a:r>
              <a:rPr lang="en-IN" u="sng" dirty="0" smtClean="0">
                <a:solidFill>
                  <a:schemeClr val="accent1">
                    <a:lumMod val="75000"/>
                  </a:schemeClr>
                </a:solidFill>
              </a:rPr>
              <a:t>massinfratn@gmail.com</a:t>
            </a:r>
            <a:endParaRPr lang="en-IN" u="sng" dirty="0">
              <a:solidFill>
                <a:schemeClr val="accent1">
                  <a:lumMod val="75000"/>
                </a:schemeClr>
              </a:solidFill>
            </a:endParaRPr>
          </a:p>
          <a:p>
            <a:pPr marL="0" indent="0">
              <a:buNone/>
            </a:pPr>
            <a:r>
              <a:rPr lang="en-IN" dirty="0" smtClean="0"/>
              <a:t>                                                                  Web</a:t>
            </a:r>
            <a:r>
              <a:rPr lang="en-IN" dirty="0"/>
              <a:t>:  </a:t>
            </a:r>
            <a:r>
              <a:rPr lang="en-IN" u="sng" dirty="0">
                <a:solidFill>
                  <a:schemeClr val="accent1">
                    <a:lumMod val="75000"/>
                  </a:schemeClr>
                </a:solidFill>
              </a:rPr>
              <a:t>www.pebsteelconstructions.com</a:t>
            </a:r>
          </a:p>
          <a:p>
            <a:endParaRPr lang="en-IN" dirty="0">
              <a:solidFill>
                <a:schemeClr val="accent1">
                  <a:lumMod val="60000"/>
                  <a:lumOff val="40000"/>
                </a:schemeClr>
              </a:solidFill>
            </a:endParaRPr>
          </a:p>
        </p:txBody>
      </p:sp>
      <p:pic>
        <p:nvPicPr>
          <p:cNvPr id="5" name="Picture 4"/>
          <p:cNvPicPr>
            <a:picLocks noChangeAspect="1"/>
          </p:cNvPicPr>
          <p:nvPr/>
        </p:nvPicPr>
        <p:blipFill>
          <a:blip r:embed="rId2"/>
          <a:stretch>
            <a:fillRect/>
          </a:stretch>
        </p:blipFill>
        <p:spPr>
          <a:xfrm>
            <a:off x="1426028" y="2556932"/>
            <a:ext cx="3483429" cy="3081868"/>
          </a:xfrm>
          <a:prstGeom prst="rect">
            <a:avLst/>
          </a:prstGeom>
        </p:spPr>
      </p:pic>
    </p:spTree>
    <p:extLst>
      <p:ext uri="{BB962C8B-B14F-4D97-AF65-F5344CB8AC3E}">
        <p14:creationId xmlns:p14="http://schemas.microsoft.com/office/powerpoint/2010/main" xmlns="" val="1904110709"/>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61456" y="598714"/>
            <a:ext cx="9148453" cy="740228"/>
          </a:xfrm>
        </p:spPr>
        <p:txBody>
          <a:bodyPr>
            <a:normAutofit/>
          </a:bodyPr>
          <a:lstStyle/>
          <a:p>
            <a:r>
              <a:rPr lang="en-IN" sz="3200" dirty="0" smtClean="0">
                <a:latin typeface="Algerian" panose="04020705040A02060702" pitchFamily="82" charset="0"/>
              </a:rPr>
              <a:t>VISION AND MISSION:</a:t>
            </a:r>
            <a:endParaRPr lang="en-IN" sz="3200" dirty="0">
              <a:latin typeface="Algerian" panose="04020705040A02060702" pitchFamily="82" charset="0"/>
            </a:endParaRPr>
          </a:p>
        </p:txBody>
      </p:sp>
      <p:sp>
        <p:nvSpPr>
          <p:cNvPr id="10" name="TextBox 9"/>
          <p:cNvSpPr txBox="1"/>
          <p:nvPr/>
        </p:nvSpPr>
        <p:spPr>
          <a:xfrm>
            <a:off x="7326086" y="2950029"/>
            <a:ext cx="2884714" cy="923330"/>
          </a:xfrm>
          <a:prstGeom prst="rect">
            <a:avLst/>
          </a:prstGeom>
          <a:noFill/>
        </p:spPr>
        <p:txBody>
          <a:bodyPr wrap="square" rtlCol="0">
            <a:spAutoFit/>
          </a:bodyPr>
          <a:lstStyle/>
          <a:p>
            <a:r>
              <a:rPr lang="en-IN" dirty="0">
                <a:latin typeface="Algerian" panose="04020705040A02060702" pitchFamily="82" charset="0"/>
              </a:rPr>
              <a:t/>
            </a:r>
            <a:br>
              <a:rPr lang="en-IN" dirty="0">
                <a:latin typeface="Algerian" panose="04020705040A02060702" pitchFamily="82" charset="0"/>
              </a:rPr>
            </a:br>
            <a:r>
              <a:rPr lang="en-IN" dirty="0"/>
              <a:t/>
            </a:r>
            <a:br>
              <a:rPr lang="en-IN" dirty="0"/>
            </a:br>
            <a:endParaRPr lang="en-IN" dirty="0"/>
          </a:p>
        </p:txBody>
      </p:sp>
      <p:graphicFrame>
        <p:nvGraphicFramePr>
          <p:cNvPr id="14" name="Diagram 13"/>
          <p:cNvGraphicFramePr/>
          <p:nvPr>
            <p:extLst>
              <p:ext uri="{D42A27DB-BD31-4B8C-83A1-F6EECF244321}">
                <p14:modId xmlns:p14="http://schemas.microsoft.com/office/powerpoint/2010/main" xmlns="" val="4205742684"/>
              </p:ext>
            </p:extLst>
          </p:nvPr>
        </p:nvGraphicFramePr>
        <p:xfrm>
          <a:off x="740227" y="1328057"/>
          <a:ext cx="11038115" cy="526868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xmlns="" val="230929573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chemeClr val="bg1">
                <a:tint val="98000"/>
                <a:hueMod val="94000"/>
                <a:satMod val="148000"/>
                <a:lumMod val="150000"/>
              </a:schemeClr>
            </a:gs>
            <a:gs pos="100000">
              <a:schemeClr val="bg1">
                <a:shade val="92000"/>
                <a:hueMod val="104000"/>
                <a:satMod val="140000"/>
                <a:lumMod val="68000"/>
              </a:schemeClr>
            </a:gs>
          </a:gsLst>
          <a:lin ang="5040000" scaled="0"/>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flipH="1">
            <a:off x="957942" y="365126"/>
            <a:ext cx="5399313" cy="494846"/>
          </a:xfrm>
        </p:spPr>
        <p:txBody>
          <a:bodyPr>
            <a:normAutofit fontScale="90000"/>
          </a:bodyPr>
          <a:lstStyle/>
          <a:p>
            <a:r>
              <a:rPr lang="en-IN" sz="2800" dirty="0" smtClean="0">
                <a:latin typeface="Algerian" panose="04020705040A02060702" pitchFamily="82" charset="0"/>
              </a:rPr>
              <a:t>ABOUT US:</a:t>
            </a:r>
            <a:endParaRPr lang="en-IN" sz="2800" dirty="0">
              <a:latin typeface="Algerian" panose="04020705040A02060702" pitchFamily="82" charset="0"/>
            </a:endParaRPr>
          </a:p>
        </p:txBody>
      </p:sp>
      <p:sp>
        <p:nvSpPr>
          <p:cNvPr id="3" name="Content Placeholder 2"/>
          <p:cNvSpPr>
            <a:spLocks noGrp="1"/>
          </p:cNvSpPr>
          <p:nvPr>
            <p:ph idx="1"/>
          </p:nvPr>
        </p:nvSpPr>
        <p:spPr>
          <a:xfrm>
            <a:off x="838200" y="2492829"/>
            <a:ext cx="10515600" cy="3684134"/>
          </a:xfrm>
        </p:spPr>
        <p:txBody>
          <a:bodyPr>
            <a:normAutofit/>
          </a:bodyPr>
          <a:lstStyle/>
          <a:p>
            <a:pPr>
              <a:lnSpc>
                <a:spcPct val="100000"/>
              </a:lnSpc>
              <a:buFont typeface="Wingdings" panose="05000000000000000000" pitchFamily="2" charset="2"/>
              <a:buChar char="v"/>
            </a:pPr>
            <a:r>
              <a:rPr lang="en-IN" sz="1600" dirty="0" smtClean="0">
                <a:solidFill>
                  <a:schemeClr val="tx2">
                    <a:lumMod val="90000"/>
                    <a:lumOff val="10000"/>
                  </a:schemeClr>
                </a:solidFill>
                <a:latin typeface="Times New Roman" panose="02020603050405020304" pitchFamily="18" charset="0"/>
                <a:cs typeface="Times New Roman" panose="02020603050405020304" pitchFamily="18" charset="0"/>
              </a:rPr>
              <a:t>We being the expert in Pre-Engineering structures with 30 years of experience, started our journey in 1989 in the name ‘Hi-Tech Structurals Private Limited’ and continued providing esteemed services in the field till 2010</a:t>
            </a:r>
          </a:p>
          <a:p>
            <a:pPr>
              <a:lnSpc>
                <a:spcPct val="100000"/>
              </a:lnSpc>
              <a:buFont typeface="Wingdings" panose="05000000000000000000" pitchFamily="2" charset="2"/>
              <a:buChar char="v"/>
            </a:pPr>
            <a:r>
              <a:rPr lang="en-IN" sz="1600" dirty="0" smtClean="0">
                <a:solidFill>
                  <a:schemeClr val="tx2">
                    <a:lumMod val="90000"/>
                    <a:lumOff val="10000"/>
                  </a:schemeClr>
                </a:solidFill>
                <a:latin typeface="Times New Roman" panose="02020603050405020304" pitchFamily="18" charset="0"/>
                <a:cs typeface="Times New Roman" panose="02020603050405020304" pitchFamily="18" charset="0"/>
              </a:rPr>
              <a:t>Undertaken many structural, interior works and telecommunication projects including HDD works in Muscat and UAE from 2011 to 2017</a:t>
            </a:r>
          </a:p>
          <a:p>
            <a:pPr>
              <a:lnSpc>
                <a:spcPct val="100000"/>
              </a:lnSpc>
              <a:buFont typeface="Wingdings" panose="05000000000000000000" pitchFamily="2" charset="2"/>
              <a:buChar char="v"/>
            </a:pPr>
            <a:r>
              <a:rPr lang="en-IN" sz="1600" dirty="0" smtClean="0">
                <a:solidFill>
                  <a:schemeClr val="tx2">
                    <a:lumMod val="90000"/>
                    <a:lumOff val="10000"/>
                  </a:schemeClr>
                </a:solidFill>
                <a:latin typeface="Times New Roman" panose="02020603050405020304" pitchFamily="18" charset="0"/>
                <a:cs typeface="Times New Roman" panose="02020603050405020304" pitchFamily="18" charset="0"/>
              </a:rPr>
              <a:t>Recommenced our Pre-Engineering factory and office at Chennai in 2018 in the name ‘Mass Infra Projects and Services’ and extending our valuable services in Steel Structures, Civil Construction Works</a:t>
            </a:r>
            <a:r>
              <a:rPr lang="en-IN" sz="1600" dirty="0">
                <a:solidFill>
                  <a:schemeClr val="tx2">
                    <a:lumMod val="90000"/>
                    <a:lumOff val="10000"/>
                  </a:schemeClr>
                </a:solidFill>
                <a:latin typeface="Times New Roman" panose="02020603050405020304" pitchFamily="18" charset="0"/>
                <a:cs typeface="Times New Roman" panose="02020603050405020304" pitchFamily="18" charset="0"/>
              </a:rPr>
              <a:t>, Trenchless Ducting(HDD), </a:t>
            </a:r>
            <a:r>
              <a:rPr lang="en-IN" sz="1600" dirty="0" smtClean="0">
                <a:solidFill>
                  <a:schemeClr val="tx2">
                    <a:lumMod val="90000"/>
                    <a:lumOff val="10000"/>
                  </a:schemeClr>
                </a:solidFill>
                <a:latin typeface="Times New Roman" panose="02020603050405020304" pitchFamily="18" charset="0"/>
                <a:cs typeface="Times New Roman" panose="02020603050405020304" pitchFamily="18" charset="0"/>
              </a:rPr>
              <a:t>Interior design and Decoration</a:t>
            </a:r>
          </a:p>
          <a:p>
            <a:pPr>
              <a:buFont typeface="Wingdings" panose="05000000000000000000" pitchFamily="2" charset="2"/>
              <a:buChar char="v"/>
            </a:pPr>
            <a:r>
              <a:rPr lang="en-IN" sz="1600" dirty="0">
                <a:solidFill>
                  <a:schemeClr val="tx2">
                    <a:lumMod val="90000"/>
                    <a:lumOff val="10000"/>
                  </a:schemeClr>
                </a:solidFill>
                <a:latin typeface="Times New Roman" panose="02020603050405020304" pitchFamily="18" charset="0"/>
                <a:cs typeface="Times New Roman" panose="02020603050405020304" pitchFamily="18" charset="0"/>
              </a:rPr>
              <a:t>We are driving Manufacturer of an ideal quality scope of PEB structure, Industrial Shed, production line shed, Prefabricated Structure, Prefabricated Industrial Shed</a:t>
            </a:r>
            <a:r>
              <a:rPr lang="en-IN" sz="1600" dirty="0" smtClean="0">
                <a:solidFill>
                  <a:schemeClr val="tx2">
                    <a:lumMod val="90000"/>
                    <a:lumOff val="10000"/>
                  </a:schemeClr>
                </a:solidFill>
                <a:latin typeface="Times New Roman" panose="02020603050405020304" pitchFamily="18" charset="0"/>
                <a:cs typeface="Times New Roman" panose="02020603050405020304" pitchFamily="18" charset="0"/>
              </a:rPr>
              <a:t>, Prefabricated </a:t>
            </a:r>
            <a:r>
              <a:rPr lang="en-IN" sz="1600" dirty="0">
                <a:solidFill>
                  <a:schemeClr val="tx2">
                    <a:lumMod val="90000"/>
                    <a:lumOff val="10000"/>
                  </a:schemeClr>
                </a:solidFill>
                <a:latin typeface="Times New Roman" panose="02020603050405020304" pitchFamily="18" charset="0"/>
                <a:cs typeface="Times New Roman" panose="02020603050405020304" pitchFamily="18" charset="0"/>
              </a:rPr>
              <a:t>Factory Shed. Our offered range is broadly acclaimed for their ideal quality, consumption opposition, and toughness. Our range is outfitted with entrancing highlights, which are very valued by the customers. We are moreover experienced in making tweaked items according to the measurements referenced by the customers.</a:t>
            </a:r>
          </a:p>
        </p:txBody>
      </p:sp>
      <p:pic>
        <p:nvPicPr>
          <p:cNvPr id="7" name="Picture 6"/>
          <p:cNvPicPr>
            <a:picLocks noChangeAspect="1"/>
          </p:cNvPicPr>
          <p:nvPr/>
        </p:nvPicPr>
        <p:blipFill>
          <a:blip r:embed="rId2" cstate="print"/>
          <a:stretch>
            <a:fillRect/>
          </a:stretch>
        </p:blipFill>
        <p:spPr>
          <a:xfrm>
            <a:off x="3037114" y="511629"/>
            <a:ext cx="5040086" cy="1763486"/>
          </a:xfrm>
          <a:prstGeom prst="rect">
            <a:avLst/>
          </a:prstGeom>
        </p:spPr>
      </p:pic>
    </p:spTree>
    <p:extLst>
      <p:ext uri="{BB962C8B-B14F-4D97-AF65-F5344CB8AC3E}">
        <p14:creationId xmlns:p14="http://schemas.microsoft.com/office/powerpoint/2010/main" xmlns="" val="3012699391"/>
      </p:ext>
    </p:extLst>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
            <a:ext cx="10515600" cy="997528"/>
          </a:xfrm>
        </p:spPr>
        <p:txBody>
          <a:bodyPr>
            <a:normAutofit/>
          </a:bodyPr>
          <a:lstStyle/>
          <a:p>
            <a:r>
              <a:rPr lang="en-IN" sz="3200" dirty="0" smtClean="0">
                <a:latin typeface="Algerian" panose="04020705040A02060702" pitchFamily="82" charset="0"/>
              </a:rPr>
              <a:t>Areas of excellence:</a:t>
            </a:r>
            <a:endParaRPr lang="en-IN" sz="3200" dirty="0">
              <a:latin typeface="Algerian" panose="04020705040A02060702" pitchFamily="82" charset="0"/>
            </a:endParaRPr>
          </a:p>
        </p:txBody>
      </p:sp>
      <p:sp>
        <p:nvSpPr>
          <p:cNvPr id="11" name="Content Placeholder 10"/>
          <p:cNvSpPr>
            <a:spLocks noGrp="1"/>
          </p:cNvSpPr>
          <p:nvPr>
            <p:ph idx="1"/>
          </p:nvPr>
        </p:nvSpPr>
        <p:spPr>
          <a:xfrm>
            <a:off x="5355772" y="2910558"/>
            <a:ext cx="1926772" cy="369332"/>
          </a:xfrm>
        </p:spPr>
        <p:txBody>
          <a:bodyPr>
            <a:normAutofit/>
          </a:bodyPr>
          <a:lstStyle/>
          <a:p>
            <a:pPr marL="0" indent="0">
              <a:buNone/>
            </a:pPr>
            <a:r>
              <a:rPr lang="en-IN" sz="1800" dirty="0" smtClean="0"/>
              <a:t>Indoor Stadium</a:t>
            </a:r>
            <a:endParaRPr lang="en-IN" sz="1800" dirty="0"/>
          </a:p>
        </p:txBody>
      </p:sp>
      <p:pic>
        <p:nvPicPr>
          <p:cNvPr id="10" name="Picture 9"/>
          <p:cNvPicPr>
            <a:picLocks noChangeAspect="1"/>
          </p:cNvPicPr>
          <p:nvPr/>
        </p:nvPicPr>
        <p:blipFill>
          <a:blip r:embed="rId2"/>
          <a:stretch>
            <a:fillRect/>
          </a:stretch>
        </p:blipFill>
        <p:spPr>
          <a:xfrm>
            <a:off x="4772703" y="1077686"/>
            <a:ext cx="2886075" cy="1832872"/>
          </a:xfrm>
          <a:prstGeom prst="rect">
            <a:avLst/>
          </a:prstGeom>
          <a:ln>
            <a:solidFill>
              <a:schemeClr val="tx1"/>
            </a:solidFill>
          </a:ln>
        </p:spPr>
      </p:pic>
      <p:pic>
        <p:nvPicPr>
          <p:cNvPr id="12" name="Picture 11"/>
          <p:cNvPicPr>
            <a:picLocks noChangeAspect="1"/>
          </p:cNvPicPr>
          <p:nvPr/>
        </p:nvPicPr>
        <p:blipFill>
          <a:blip r:embed="rId3"/>
          <a:stretch>
            <a:fillRect/>
          </a:stretch>
        </p:blipFill>
        <p:spPr>
          <a:xfrm>
            <a:off x="8241847" y="1050673"/>
            <a:ext cx="3067917" cy="1879708"/>
          </a:xfrm>
          <a:prstGeom prst="rect">
            <a:avLst/>
          </a:prstGeom>
          <a:ln>
            <a:solidFill>
              <a:schemeClr val="tx1"/>
            </a:solidFill>
          </a:ln>
        </p:spPr>
      </p:pic>
      <p:sp>
        <p:nvSpPr>
          <p:cNvPr id="13" name="TextBox 12"/>
          <p:cNvSpPr txBox="1"/>
          <p:nvPr/>
        </p:nvSpPr>
        <p:spPr>
          <a:xfrm>
            <a:off x="9078685" y="2983526"/>
            <a:ext cx="2601685" cy="369332"/>
          </a:xfrm>
          <a:prstGeom prst="rect">
            <a:avLst/>
          </a:prstGeom>
          <a:noFill/>
        </p:spPr>
        <p:txBody>
          <a:bodyPr wrap="square" rtlCol="0">
            <a:spAutoFit/>
          </a:bodyPr>
          <a:lstStyle/>
          <a:p>
            <a:r>
              <a:rPr lang="en-IN" dirty="0" smtClean="0"/>
              <a:t>Warehouse</a:t>
            </a:r>
            <a:endParaRPr lang="en-IN" dirty="0"/>
          </a:p>
        </p:txBody>
      </p:sp>
      <p:sp>
        <p:nvSpPr>
          <p:cNvPr id="14" name="TextBox 13"/>
          <p:cNvSpPr txBox="1"/>
          <p:nvPr/>
        </p:nvSpPr>
        <p:spPr>
          <a:xfrm>
            <a:off x="1077576" y="2910558"/>
            <a:ext cx="3177373" cy="369332"/>
          </a:xfrm>
          <a:prstGeom prst="rect">
            <a:avLst/>
          </a:prstGeom>
          <a:noFill/>
        </p:spPr>
        <p:txBody>
          <a:bodyPr wrap="square" rtlCol="0">
            <a:spAutoFit/>
          </a:bodyPr>
          <a:lstStyle/>
          <a:p>
            <a:r>
              <a:rPr lang="en-IN" dirty="0" smtClean="0"/>
              <a:t>Prefabricated Industrial Shed</a:t>
            </a:r>
            <a:endParaRPr lang="en-IN" dirty="0"/>
          </a:p>
        </p:txBody>
      </p:sp>
      <p:pic>
        <p:nvPicPr>
          <p:cNvPr id="15" name="Picture 14"/>
          <p:cNvPicPr>
            <a:picLocks noChangeAspect="1"/>
          </p:cNvPicPr>
          <p:nvPr/>
        </p:nvPicPr>
        <p:blipFill>
          <a:blip r:embed="rId4"/>
          <a:stretch>
            <a:fillRect/>
          </a:stretch>
        </p:blipFill>
        <p:spPr>
          <a:xfrm>
            <a:off x="1007404" y="3333627"/>
            <a:ext cx="3008169" cy="1859293"/>
          </a:xfrm>
          <a:prstGeom prst="rect">
            <a:avLst/>
          </a:prstGeom>
          <a:ln>
            <a:solidFill>
              <a:schemeClr val="tx1"/>
            </a:solidFill>
          </a:ln>
        </p:spPr>
      </p:pic>
      <p:sp>
        <p:nvSpPr>
          <p:cNvPr id="16" name="TextBox 15"/>
          <p:cNvSpPr txBox="1"/>
          <p:nvPr/>
        </p:nvSpPr>
        <p:spPr>
          <a:xfrm>
            <a:off x="1197429" y="5246658"/>
            <a:ext cx="2818144" cy="646331"/>
          </a:xfrm>
          <a:prstGeom prst="rect">
            <a:avLst/>
          </a:prstGeom>
          <a:noFill/>
        </p:spPr>
        <p:txBody>
          <a:bodyPr wrap="square" rtlCol="0">
            <a:spAutoFit/>
          </a:bodyPr>
          <a:lstStyle/>
          <a:p>
            <a:r>
              <a:rPr lang="en-IN" dirty="0" smtClean="0"/>
              <a:t>PEB structure with Crane</a:t>
            </a:r>
          </a:p>
          <a:p>
            <a:endParaRPr lang="en-IN" dirty="0"/>
          </a:p>
        </p:txBody>
      </p:sp>
      <p:pic>
        <p:nvPicPr>
          <p:cNvPr id="3" name="Picture 2"/>
          <p:cNvPicPr>
            <a:picLocks noChangeAspect="1"/>
          </p:cNvPicPr>
          <p:nvPr/>
        </p:nvPicPr>
        <p:blipFill>
          <a:blip r:embed="rId5"/>
          <a:stretch>
            <a:fillRect/>
          </a:stretch>
        </p:blipFill>
        <p:spPr>
          <a:xfrm>
            <a:off x="4772703" y="3298371"/>
            <a:ext cx="2886075" cy="1913781"/>
          </a:xfrm>
          <a:prstGeom prst="rect">
            <a:avLst/>
          </a:prstGeom>
        </p:spPr>
      </p:pic>
      <p:sp>
        <p:nvSpPr>
          <p:cNvPr id="4" name="TextBox 3"/>
          <p:cNvSpPr txBox="1"/>
          <p:nvPr/>
        </p:nvSpPr>
        <p:spPr>
          <a:xfrm>
            <a:off x="5214257" y="5265888"/>
            <a:ext cx="1981200" cy="369332"/>
          </a:xfrm>
          <a:prstGeom prst="rect">
            <a:avLst/>
          </a:prstGeom>
          <a:noFill/>
        </p:spPr>
        <p:txBody>
          <a:bodyPr wrap="square" rtlCol="0">
            <a:spAutoFit/>
          </a:bodyPr>
          <a:lstStyle/>
          <a:p>
            <a:r>
              <a:rPr lang="en-IN" dirty="0" smtClean="0"/>
              <a:t>Civil Construction</a:t>
            </a:r>
            <a:endParaRPr lang="en-IN" dirty="0"/>
          </a:p>
        </p:txBody>
      </p:sp>
      <p:pic>
        <p:nvPicPr>
          <p:cNvPr id="6" name="Picture 5"/>
          <p:cNvPicPr>
            <a:picLocks noChangeAspect="1"/>
          </p:cNvPicPr>
          <p:nvPr/>
        </p:nvPicPr>
        <p:blipFill>
          <a:blip r:embed="rId6"/>
          <a:stretch>
            <a:fillRect/>
          </a:stretch>
        </p:blipFill>
        <p:spPr>
          <a:xfrm>
            <a:off x="8241847" y="3333035"/>
            <a:ext cx="3067917" cy="1879116"/>
          </a:xfrm>
          <a:prstGeom prst="rect">
            <a:avLst/>
          </a:prstGeom>
          <a:ln>
            <a:solidFill>
              <a:schemeClr val="tx1"/>
            </a:solidFill>
          </a:ln>
        </p:spPr>
      </p:pic>
      <p:sp>
        <p:nvSpPr>
          <p:cNvPr id="9" name="TextBox 8"/>
          <p:cNvSpPr txBox="1"/>
          <p:nvPr/>
        </p:nvSpPr>
        <p:spPr>
          <a:xfrm>
            <a:off x="8882743" y="5246658"/>
            <a:ext cx="2471056" cy="369332"/>
          </a:xfrm>
          <a:prstGeom prst="rect">
            <a:avLst/>
          </a:prstGeom>
          <a:noFill/>
        </p:spPr>
        <p:txBody>
          <a:bodyPr wrap="square" rtlCol="0">
            <a:spAutoFit/>
          </a:bodyPr>
          <a:lstStyle/>
          <a:p>
            <a:r>
              <a:rPr lang="en-IN" dirty="0" smtClean="0"/>
              <a:t>Residential Building</a:t>
            </a:r>
            <a:endParaRPr lang="en-IN" dirty="0"/>
          </a:p>
        </p:txBody>
      </p:sp>
      <p:pic>
        <p:nvPicPr>
          <p:cNvPr id="5" name="Picture 4"/>
          <p:cNvPicPr>
            <a:picLocks noChangeAspect="1"/>
          </p:cNvPicPr>
          <p:nvPr/>
        </p:nvPicPr>
        <p:blipFill>
          <a:blip r:embed="rId7"/>
          <a:stretch>
            <a:fillRect/>
          </a:stretch>
        </p:blipFill>
        <p:spPr>
          <a:xfrm>
            <a:off x="1007403" y="1077685"/>
            <a:ext cx="3008169" cy="1779133"/>
          </a:xfrm>
          <a:prstGeom prst="rect">
            <a:avLst/>
          </a:prstGeom>
          <a:ln>
            <a:solidFill>
              <a:schemeClr val="tx1"/>
            </a:solidFill>
          </a:ln>
        </p:spPr>
      </p:pic>
    </p:spTree>
    <p:extLst>
      <p:ext uri="{BB962C8B-B14F-4D97-AF65-F5344CB8AC3E}">
        <p14:creationId xmlns:p14="http://schemas.microsoft.com/office/powerpoint/2010/main" xmlns="" val="127864435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592818"/>
          </a:xfrm>
        </p:spPr>
        <p:txBody>
          <a:bodyPr>
            <a:normAutofit fontScale="90000"/>
          </a:bodyPr>
          <a:lstStyle/>
          <a:p>
            <a:r>
              <a:rPr lang="en-IN" dirty="0" smtClean="0">
                <a:latin typeface="Algerian" panose="04020705040A02060702" pitchFamily="82" charset="0"/>
              </a:rPr>
              <a:t>Our clients</a:t>
            </a:r>
            <a:endParaRPr lang="en-IN" dirty="0">
              <a:latin typeface="Algerian" panose="04020705040A02060702" pitchFamily="82" charset="0"/>
            </a:endParaRPr>
          </a:p>
        </p:txBody>
      </p:sp>
      <p:graphicFrame>
        <p:nvGraphicFramePr>
          <p:cNvPr id="4" name="Diagram 3"/>
          <p:cNvGraphicFramePr/>
          <p:nvPr>
            <p:extLst>
              <p:ext uri="{D42A27DB-BD31-4B8C-83A1-F6EECF244321}">
                <p14:modId xmlns:p14="http://schemas.microsoft.com/office/powerpoint/2010/main" xmlns="" val="1705657015"/>
              </p:ext>
            </p:extLst>
          </p:nvPr>
        </p:nvGraphicFramePr>
        <p:xfrm>
          <a:off x="751114" y="1077686"/>
          <a:ext cx="11353801" cy="578031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xmlns="" val="363588678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119743"/>
            <a:ext cx="9905998" cy="1977345"/>
          </a:xfrm>
        </p:spPr>
        <p:txBody>
          <a:bodyPr/>
          <a:lstStyle/>
          <a:p>
            <a:r>
              <a:rPr lang="en-IN" dirty="0" smtClean="0">
                <a:latin typeface="Algerian" panose="04020705040A02060702" pitchFamily="82" charset="0"/>
              </a:rPr>
              <a:t>Specialisation</a:t>
            </a:r>
            <a:endParaRPr lang="en-IN" dirty="0">
              <a:latin typeface="Algerian" panose="04020705040A02060702" pitchFamily="82" charset="0"/>
            </a:endParaRPr>
          </a:p>
        </p:txBody>
      </p:sp>
      <p:graphicFrame>
        <p:nvGraphicFramePr>
          <p:cNvPr id="4" name="Content Placeholder 3"/>
          <p:cNvGraphicFramePr>
            <a:graphicFrameLocks noGrp="1"/>
          </p:cNvGraphicFramePr>
          <p:nvPr>
            <p:ph idx="1"/>
            <p:extLst>
              <p:ext uri="{D42A27DB-BD31-4B8C-83A1-F6EECF244321}">
                <p14:modId xmlns:p14="http://schemas.microsoft.com/office/powerpoint/2010/main" xmlns="" val="363183884"/>
              </p:ext>
            </p:extLst>
          </p:nvPr>
        </p:nvGraphicFramePr>
        <p:xfrm>
          <a:off x="239486" y="1317171"/>
          <a:ext cx="11265127" cy="554082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xmlns="" val="235686463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06706" y="631371"/>
            <a:ext cx="8897565" cy="979715"/>
          </a:xfrm>
        </p:spPr>
        <p:txBody>
          <a:bodyPr/>
          <a:lstStyle/>
          <a:p>
            <a:r>
              <a:rPr lang="en-IN" dirty="0" smtClean="0">
                <a:latin typeface="Algerian" panose="04020705040A02060702" pitchFamily="82" charset="0"/>
              </a:rPr>
              <a:t>CIVIL CONSTRUCTIONS</a:t>
            </a:r>
            <a:endParaRPr lang="en-IN" dirty="0">
              <a:latin typeface="Algerian" panose="04020705040A02060702" pitchFamily="82" charset="0"/>
            </a:endParaRPr>
          </a:p>
        </p:txBody>
      </p:sp>
      <p:graphicFrame>
        <p:nvGraphicFramePr>
          <p:cNvPr id="8" name="Content Placeholder 7"/>
          <p:cNvGraphicFramePr>
            <a:graphicFrameLocks noGrp="1"/>
          </p:cNvGraphicFramePr>
          <p:nvPr>
            <p:ph idx="1"/>
            <p:extLst>
              <p:ext uri="{D42A27DB-BD31-4B8C-83A1-F6EECF244321}">
                <p14:modId xmlns:p14="http://schemas.microsoft.com/office/powerpoint/2010/main" xmlns="" val="3395409268"/>
              </p:ext>
            </p:extLst>
          </p:nvPr>
        </p:nvGraphicFramePr>
        <p:xfrm>
          <a:off x="195943" y="1317171"/>
          <a:ext cx="11308670" cy="537754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0" name="Diagram 9"/>
          <p:cNvGraphicFramePr/>
          <p:nvPr>
            <p:extLst>
              <p:ext uri="{D42A27DB-BD31-4B8C-83A1-F6EECF244321}">
                <p14:modId xmlns:p14="http://schemas.microsoft.com/office/powerpoint/2010/main" xmlns="" val="1786405496"/>
              </p:ext>
            </p:extLst>
          </p:nvPr>
        </p:nvGraphicFramePr>
        <p:xfrm>
          <a:off x="762000" y="1730830"/>
          <a:ext cx="10504714" cy="4474028"/>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xmlns="" val="387861369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latin typeface="Algerian" panose="04020705040A02060702" pitchFamily="82" charset="0"/>
              </a:rPr>
              <a:t>Why to choose us?</a:t>
            </a:r>
            <a:endParaRPr lang="en-IN" dirty="0">
              <a:latin typeface="Algerian" panose="04020705040A02060702" pitchFamily="82" charset="0"/>
            </a:endParaRPr>
          </a:p>
        </p:txBody>
      </p:sp>
      <p:pic>
        <p:nvPicPr>
          <p:cNvPr id="4" name="Picture 3"/>
          <p:cNvPicPr>
            <a:picLocks noChangeAspect="1"/>
          </p:cNvPicPr>
          <p:nvPr/>
        </p:nvPicPr>
        <p:blipFill>
          <a:blip r:embed="rId2"/>
          <a:stretch>
            <a:fillRect/>
          </a:stretch>
        </p:blipFill>
        <p:spPr>
          <a:xfrm>
            <a:off x="1554314" y="2163645"/>
            <a:ext cx="2143126" cy="1811793"/>
          </a:xfrm>
          <a:prstGeom prst="rect">
            <a:avLst/>
          </a:prstGeom>
          <a:ln>
            <a:solidFill>
              <a:schemeClr val="tx1">
                <a:lumMod val="95000"/>
                <a:lumOff val="5000"/>
              </a:schemeClr>
            </a:solidFill>
          </a:ln>
        </p:spPr>
      </p:pic>
      <p:graphicFrame>
        <p:nvGraphicFramePr>
          <p:cNvPr id="5" name="Diagram 4"/>
          <p:cNvGraphicFramePr/>
          <p:nvPr>
            <p:extLst>
              <p:ext uri="{D42A27DB-BD31-4B8C-83A1-F6EECF244321}">
                <p14:modId xmlns:p14="http://schemas.microsoft.com/office/powerpoint/2010/main" xmlns="" val="2189614661"/>
              </p:ext>
            </p:extLst>
          </p:nvPr>
        </p:nvGraphicFramePr>
        <p:xfrm>
          <a:off x="2057401" y="2183264"/>
          <a:ext cx="7674428" cy="45332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p:cNvPicPr>
            <a:picLocks noChangeAspect="1"/>
          </p:cNvPicPr>
          <p:nvPr/>
        </p:nvPicPr>
        <p:blipFill>
          <a:blip r:embed="rId7"/>
          <a:stretch>
            <a:fillRect/>
          </a:stretch>
        </p:blipFill>
        <p:spPr>
          <a:xfrm>
            <a:off x="1554314" y="4448397"/>
            <a:ext cx="2143125" cy="1865313"/>
          </a:xfrm>
          <a:prstGeom prst="rect">
            <a:avLst/>
          </a:prstGeom>
          <a:ln>
            <a:solidFill>
              <a:schemeClr val="tx1">
                <a:lumMod val="95000"/>
                <a:lumOff val="5000"/>
              </a:schemeClr>
            </a:solidFill>
          </a:ln>
        </p:spPr>
      </p:pic>
      <p:pic>
        <p:nvPicPr>
          <p:cNvPr id="7" name="Picture 6"/>
          <p:cNvPicPr>
            <a:picLocks noChangeAspect="1"/>
          </p:cNvPicPr>
          <p:nvPr/>
        </p:nvPicPr>
        <p:blipFill>
          <a:blip r:embed="rId8"/>
          <a:stretch>
            <a:fillRect/>
          </a:stretch>
        </p:blipFill>
        <p:spPr>
          <a:xfrm>
            <a:off x="8424408" y="2163646"/>
            <a:ext cx="2377849" cy="1811793"/>
          </a:xfrm>
          <a:prstGeom prst="rect">
            <a:avLst/>
          </a:prstGeom>
          <a:ln>
            <a:solidFill>
              <a:schemeClr val="tx1">
                <a:lumMod val="95000"/>
                <a:lumOff val="5000"/>
              </a:schemeClr>
            </a:solidFill>
          </a:ln>
        </p:spPr>
      </p:pic>
      <p:pic>
        <p:nvPicPr>
          <p:cNvPr id="8" name="Picture 7"/>
          <p:cNvPicPr>
            <a:picLocks noChangeAspect="1"/>
          </p:cNvPicPr>
          <p:nvPr/>
        </p:nvPicPr>
        <p:blipFill>
          <a:blip r:embed="rId9"/>
          <a:stretch>
            <a:fillRect/>
          </a:stretch>
        </p:blipFill>
        <p:spPr>
          <a:xfrm>
            <a:off x="8424408" y="4561115"/>
            <a:ext cx="2422300" cy="1752596"/>
          </a:xfrm>
          <a:prstGeom prst="rect">
            <a:avLst/>
          </a:prstGeom>
          <a:ln>
            <a:solidFill>
              <a:schemeClr val="tx1">
                <a:lumMod val="95000"/>
                <a:lumOff val="5000"/>
              </a:schemeClr>
            </a:solidFill>
          </a:ln>
        </p:spPr>
      </p:pic>
    </p:spTree>
    <p:extLst>
      <p:ext uri="{BB962C8B-B14F-4D97-AF65-F5344CB8AC3E}">
        <p14:creationId xmlns:p14="http://schemas.microsoft.com/office/powerpoint/2010/main" xmlns="" val="326552875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stretch>
            <a:fillRect/>
          </a:stretch>
        </p:blipFill>
        <p:spPr>
          <a:xfrm>
            <a:off x="83991" y="1082983"/>
            <a:ext cx="2746293" cy="2297506"/>
          </a:xfrm>
          <a:prstGeom prst="rect">
            <a:avLst/>
          </a:prstGeom>
          <a:ln>
            <a:solidFill>
              <a:schemeClr val="bg1"/>
            </a:solidFill>
          </a:ln>
        </p:spPr>
      </p:pic>
      <p:pic>
        <p:nvPicPr>
          <p:cNvPr id="5" name="Picture 4"/>
          <p:cNvPicPr>
            <a:picLocks noChangeAspect="1"/>
          </p:cNvPicPr>
          <p:nvPr/>
        </p:nvPicPr>
        <p:blipFill>
          <a:blip r:embed="rId4" cstate="print"/>
          <a:stretch>
            <a:fillRect/>
          </a:stretch>
        </p:blipFill>
        <p:spPr>
          <a:xfrm>
            <a:off x="2830283" y="1082983"/>
            <a:ext cx="3059775" cy="2297506"/>
          </a:xfrm>
          <a:prstGeom prst="rect">
            <a:avLst/>
          </a:prstGeom>
          <a:ln>
            <a:solidFill>
              <a:schemeClr val="bg1"/>
            </a:solidFill>
          </a:ln>
        </p:spPr>
      </p:pic>
      <p:pic>
        <p:nvPicPr>
          <p:cNvPr id="7" name="Picture 6"/>
          <p:cNvPicPr>
            <a:picLocks noChangeAspect="1"/>
          </p:cNvPicPr>
          <p:nvPr/>
        </p:nvPicPr>
        <p:blipFill>
          <a:blip r:embed="rId5" cstate="print"/>
          <a:stretch>
            <a:fillRect/>
          </a:stretch>
        </p:blipFill>
        <p:spPr>
          <a:xfrm>
            <a:off x="83990" y="3400176"/>
            <a:ext cx="2746293" cy="2304387"/>
          </a:xfrm>
          <a:prstGeom prst="rect">
            <a:avLst/>
          </a:prstGeom>
          <a:ln>
            <a:solidFill>
              <a:schemeClr val="bg1"/>
            </a:solidFill>
          </a:ln>
        </p:spPr>
      </p:pic>
      <p:pic>
        <p:nvPicPr>
          <p:cNvPr id="8" name="Picture 7"/>
          <p:cNvPicPr>
            <a:picLocks noChangeAspect="1"/>
          </p:cNvPicPr>
          <p:nvPr/>
        </p:nvPicPr>
        <p:blipFill>
          <a:blip r:embed="rId6" cstate="print"/>
          <a:stretch>
            <a:fillRect/>
          </a:stretch>
        </p:blipFill>
        <p:spPr>
          <a:xfrm>
            <a:off x="2830284" y="3400176"/>
            <a:ext cx="3059776" cy="2304387"/>
          </a:xfrm>
          <a:prstGeom prst="rect">
            <a:avLst/>
          </a:prstGeom>
          <a:ln>
            <a:solidFill>
              <a:schemeClr val="bg1"/>
            </a:solidFill>
          </a:ln>
        </p:spPr>
      </p:pic>
      <p:pic>
        <p:nvPicPr>
          <p:cNvPr id="9" name="Picture 8"/>
          <p:cNvPicPr>
            <a:picLocks noChangeAspect="1"/>
          </p:cNvPicPr>
          <p:nvPr/>
        </p:nvPicPr>
        <p:blipFill>
          <a:blip r:embed="rId7" cstate="print"/>
          <a:stretch>
            <a:fillRect/>
          </a:stretch>
        </p:blipFill>
        <p:spPr>
          <a:xfrm>
            <a:off x="5890059" y="1082983"/>
            <a:ext cx="3321453" cy="2297506"/>
          </a:xfrm>
          <a:prstGeom prst="rect">
            <a:avLst/>
          </a:prstGeom>
          <a:ln>
            <a:solidFill>
              <a:schemeClr val="bg1"/>
            </a:solidFill>
          </a:ln>
        </p:spPr>
      </p:pic>
      <p:pic>
        <p:nvPicPr>
          <p:cNvPr id="10" name="Picture 9"/>
          <p:cNvPicPr>
            <a:picLocks noChangeAspect="1"/>
          </p:cNvPicPr>
          <p:nvPr/>
        </p:nvPicPr>
        <p:blipFill>
          <a:blip r:embed="rId8" cstate="print"/>
          <a:stretch>
            <a:fillRect/>
          </a:stretch>
        </p:blipFill>
        <p:spPr>
          <a:xfrm>
            <a:off x="5890059" y="3400176"/>
            <a:ext cx="3321453" cy="2304387"/>
          </a:xfrm>
          <a:prstGeom prst="rect">
            <a:avLst/>
          </a:prstGeom>
          <a:ln>
            <a:solidFill>
              <a:schemeClr val="bg1"/>
            </a:solidFill>
          </a:ln>
        </p:spPr>
      </p:pic>
      <p:sp>
        <p:nvSpPr>
          <p:cNvPr id="11" name="TextBox 10"/>
          <p:cNvSpPr txBox="1"/>
          <p:nvPr/>
        </p:nvSpPr>
        <p:spPr>
          <a:xfrm>
            <a:off x="1007916" y="0"/>
            <a:ext cx="7276113" cy="584775"/>
          </a:xfrm>
          <a:prstGeom prst="rect">
            <a:avLst/>
          </a:prstGeom>
          <a:noFill/>
        </p:spPr>
        <p:txBody>
          <a:bodyPr wrap="square" rtlCol="0">
            <a:spAutoFit/>
          </a:bodyPr>
          <a:lstStyle/>
          <a:p>
            <a:r>
              <a:rPr lang="en-IN" sz="3200" dirty="0" smtClean="0">
                <a:latin typeface="Algerian" panose="04020705040A02060702" pitchFamily="82" charset="0"/>
              </a:rPr>
              <a:t>OUR PROJECTS IN INDIA</a:t>
            </a:r>
            <a:endParaRPr lang="en-IN" sz="3200" dirty="0">
              <a:latin typeface="Algerian" panose="04020705040A02060702" pitchFamily="82" charset="0"/>
            </a:endParaRPr>
          </a:p>
        </p:txBody>
      </p:sp>
      <p:pic>
        <p:nvPicPr>
          <p:cNvPr id="12" name="Picture 11"/>
          <p:cNvPicPr>
            <a:picLocks noChangeAspect="1"/>
          </p:cNvPicPr>
          <p:nvPr/>
        </p:nvPicPr>
        <p:blipFill>
          <a:blip r:embed="rId9" cstate="print"/>
          <a:stretch>
            <a:fillRect/>
          </a:stretch>
        </p:blipFill>
        <p:spPr>
          <a:xfrm>
            <a:off x="9211513" y="1082983"/>
            <a:ext cx="2980487" cy="2283741"/>
          </a:xfrm>
          <a:prstGeom prst="rect">
            <a:avLst/>
          </a:prstGeom>
          <a:ln>
            <a:solidFill>
              <a:schemeClr val="bg1"/>
            </a:solidFill>
          </a:ln>
        </p:spPr>
      </p:pic>
      <p:pic>
        <p:nvPicPr>
          <p:cNvPr id="13" name="Picture 12"/>
          <p:cNvPicPr>
            <a:picLocks noChangeAspect="1"/>
          </p:cNvPicPr>
          <p:nvPr/>
        </p:nvPicPr>
        <p:blipFill>
          <a:blip r:embed="rId10" cstate="print"/>
          <a:stretch>
            <a:fillRect/>
          </a:stretch>
        </p:blipFill>
        <p:spPr>
          <a:xfrm>
            <a:off x="9211513" y="3380489"/>
            <a:ext cx="2980487" cy="2304387"/>
          </a:xfrm>
          <a:prstGeom prst="rect">
            <a:avLst/>
          </a:prstGeom>
          <a:ln>
            <a:solidFill>
              <a:schemeClr val="bg1"/>
            </a:solidFill>
          </a:ln>
        </p:spPr>
      </p:pic>
    </p:spTree>
    <p:extLst>
      <p:ext uri="{BB962C8B-B14F-4D97-AF65-F5344CB8AC3E}">
        <p14:creationId xmlns:p14="http://schemas.microsoft.com/office/powerpoint/2010/main" xmlns="" val="643652337"/>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1" Type="http://schemas.openxmlformats.org/officeDocument/2006/relationships/image" Target="../media/image3.jpeg"/></Relationships>
</file>

<file path=ppt/theme/_rels/theme3.xml.rels><?xml version="1.0" encoding="UTF-8" standalone="yes"?>
<Relationships xmlns="http://schemas.openxmlformats.org/package/2006/relationships"><Relationship Id="rId1" Type="http://schemas.openxmlformats.org/officeDocument/2006/relationships/image" Target="../media/image4.jpeg"/></Relationships>
</file>

<file path=ppt/theme/_rels/them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image" Target="../media/image5.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xmlns="" name="Circuit" id="{0AC2F7E7-15F5-431C-B2A2-456FE929F56C}" vid="{0911B802-464C-4241-8DD9-B60FF88E379F}"/>
    </a:ext>
  </a:extLst>
</a:theme>
</file>

<file path=ppt/theme/theme2.xml><?xml version="1.0" encoding="utf-8"?>
<a:theme xmlns:a="http://schemas.openxmlformats.org/drawingml/2006/main" name="Damask">
  <a:themeElements>
    <a:clrScheme name="Damask">
      <a:dk1>
        <a:sysClr val="windowText" lastClr="000000"/>
      </a:dk1>
      <a:lt1>
        <a:sysClr val="window" lastClr="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Damask">
      <a:majorFont>
        <a:latin typeface="Bookman Old Style"/>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xmlns="" name="Damask" id="{F9A299A0-33D0-4E0F-9F3F-7163E3744208}" vid="{746EEEEA-FB6A-406B-B510-531588D54811}"/>
    </a:ext>
  </a:extLst>
</a:theme>
</file>

<file path=ppt/theme/theme3.xml><?xml version="1.0" encoding="utf-8"?>
<a:theme xmlns:a="http://schemas.openxmlformats.org/drawingml/2006/main" name="Ion Boardroom">
  <a:themeElements>
    <a:clrScheme name="Custom 6">
      <a:dk1>
        <a:srgbClr val="000000"/>
      </a:dk1>
      <a:lt1>
        <a:sysClr val="window" lastClr="FFFFFF"/>
      </a:lt1>
      <a:dk2>
        <a:srgbClr val="0C0C0C"/>
      </a:dk2>
      <a:lt2>
        <a:srgbClr val="E5DEDB"/>
      </a:lt2>
      <a:accent1>
        <a:srgbClr val="FFCA08"/>
      </a:accent1>
      <a:accent2>
        <a:srgbClr val="F8931D"/>
      </a:accent2>
      <a:accent3>
        <a:srgbClr val="E1BA8B"/>
      </a:accent3>
      <a:accent4>
        <a:srgbClr val="EC7016"/>
      </a:accent4>
      <a:accent5>
        <a:srgbClr val="E64823"/>
      </a:accent5>
      <a:accent6>
        <a:srgbClr val="9C6A6A"/>
      </a:accent6>
      <a:hlink>
        <a:srgbClr val="2998E3"/>
      </a:hlink>
      <a:folHlink>
        <a:srgbClr val="7F723D"/>
      </a:folHlink>
    </a:clrScheme>
    <a:fontScheme name="Ion Boardroom">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04000"/>
                <a:satMod val="128000"/>
                <a:lumMod val="104000"/>
              </a:schemeClr>
            </a:gs>
            <a:gs pos="100000">
              <a:schemeClr val="phClr">
                <a:shade val="76000"/>
                <a:hueMod val="89000"/>
                <a:satMod val="164000"/>
                <a:lumMod val="68000"/>
              </a:schemeClr>
            </a:gs>
          </a:gsLst>
          <a:path path="circle">
            <a:fillToRect l="45000" t="65000" r="125000" b="100000"/>
          </a:path>
        </a:gradFill>
        <a:blipFill rotWithShape="1">
          <a:blip xmlns:r="http://schemas.openxmlformats.org/officeDocument/2006/relationships" r:embed="rId1">
            <a:duotone>
              <a:schemeClr val="phClr">
                <a:shade val="42000"/>
                <a:hueMod val="42000"/>
                <a:satMod val="124000"/>
                <a:lumMod val="62000"/>
              </a:schemeClr>
              <a:schemeClr val="phClr">
                <a:tint val="96000"/>
                <a:satMod val="130000"/>
              </a:schemeClr>
            </a:duotone>
          </a:blip>
          <a:stretch/>
        </a:blipFill>
      </a:bgFillStyleLst>
    </a:fmtScheme>
  </a:themeElements>
  <a:objectDefaults/>
  <a:extraClrSchemeLst/>
  <a:extLst>
    <a:ext uri="{05A4C25C-085E-4340-85A3-A5531E510DB2}">
      <thm15:themeFamily xmlns:thm15="http://schemas.microsoft.com/office/thememl/2012/main" xmlns="" name="Ion Boardroom" id="{FC33163D-4339-46B1-8EED-24C834239D99}" vid="{BF1C4790-FE3C-4020-8CA7-00621DA7BBBC}"/>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5.xml><?xml version="1.0" encoding="utf-8"?>
<a:theme xmlns:a="http://schemas.openxmlformats.org/drawingml/2006/main" name="1_Organic">
  <a:themeElements>
    <a:clrScheme name="Organic">
      <a:dk1>
        <a:sysClr val="windowText" lastClr="000000"/>
      </a:dk1>
      <a:lt1>
        <a:sysClr val="window" lastClr="FFFFFF"/>
      </a:lt1>
      <a:dk2>
        <a:srgbClr val="212121"/>
      </a:dk2>
      <a:lt2>
        <a:srgbClr val="DADADA"/>
      </a:lt2>
      <a:accent1>
        <a:srgbClr val="B15E28"/>
      </a:accent1>
      <a:accent2>
        <a:srgbClr val="B13228"/>
      </a:accent2>
      <a:accent3>
        <a:srgbClr val="8B7B56"/>
      </a:accent3>
      <a:accent4>
        <a:srgbClr val="E09C41"/>
      </a:accent4>
      <a:accent5>
        <a:srgbClr val="9EAE51"/>
      </a:accent5>
      <a:accent6>
        <a:srgbClr val="6E7355"/>
      </a:accent6>
      <a:hlink>
        <a:srgbClr val="D37A21"/>
      </a:hlink>
      <a:folHlink>
        <a:srgbClr val="CA8F55"/>
      </a:folHlink>
    </a:clrScheme>
    <a:fontScheme name="Organic">
      <a:majorFont>
        <a:latin typeface="Garamond"/>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xmlns="" name="Organic" id="{28CDC826-8792-45C0-861B-85EB3ADEDA33}" vid="{7039A4B3-0617-4CFC-B614-27363ECC28AC}"/>
    </a:ext>
  </a:extLst>
</a:theme>
</file>

<file path=ppt/theme/theme6.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7.xml><?xml version="1.0" encoding="utf-8"?>
<a:theme xmlns:a="http://schemas.openxmlformats.org/drawingml/2006/main" name="1_Retrospect">
  <a:themeElements>
    <a:clrScheme name="Retrospect">
      <a:dk1>
        <a:sysClr val="windowText" lastClr="000000"/>
      </a:dk1>
      <a:lt1>
        <a:sysClr val="window" lastClr="FFFFFF"/>
      </a:lt1>
      <a:dk2>
        <a:srgbClr val="564B3C"/>
      </a:dk2>
      <a:lt2>
        <a:srgbClr val="ECEDD1"/>
      </a:lt2>
      <a:accent1>
        <a:srgbClr val="93A299"/>
      </a:accent1>
      <a:accent2>
        <a:srgbClr val="CF543F"/>
      </a:accent2>
      <a:accent3>
        <a:srgbClr val="B5AE53"/>
      </a:accent3>
      <a:accent4>
        <a:srgbClr val="848058"/>
      </a:accent4>
      <a:accent5>
        <a:srgbClr val="E8B54D"/>
      </a:accent5>
      <a:accent6>
        <a:srgbClr val="786C71"/>
      </a:accent6>
      <a:hlink>
        <a:srgbClr val="CCCC00"/>
      </a:hlink>
      <a:folHlink>
        <a:srgbClr val="B2B2B2"/>
      </a:folHlink>
    </a:clrScheme>
    <a:fontScheme name="Retrospect">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xmlns="" name="Retrospect" id="{5F128B03-DCCA-4EEB-AB3B-CF2899314A46}" vid="{E3DA18C2-75F1-4980-A5F0-165F6F71DE6D}"/>
    </a:ext>
  </a:extLst>
</a:theme>
</file>

<file path=ppt/theme/theme8.xml><?xml version="1.0" encoding="utf-8"?>
<a:theme xmlns:a="http://schemas.openxmlformats.org/drawingml/2006/main" name="Retrospect">
  <a:themeElements>
    <a:clrScheme name="Retrospect">
      <a:dk1>
        <a:sysClr val="windowText" lastClr="000000"/>
      </a:dk1>
      <a:lt1>
        <a:sysClr val="window" lastClr="FFFFFF"/>
      </a:lt1>
      <a:dk2>
        <a:srgbClr val="564B3C"/>
      </a:dk2>
      <a:lt2>
        <a:srgbClr val="ECEDD1"/>
      </a:lt2>
      <a:accent1>
        <a:srgbClr val="93A299"/>
      </a:accent1>
      <a:accent2>
        <a:srgbClr val="CF543F"/>
      </a:accent2>
      <a:accent3>
        <a:srgbClr val="B5AE53"/>
      </a:accent3>
      <a:accent4>
        <a:srgbClr val="848058"/>
      </a:accent4>
      <a:accent5>
        <a:srgbClr val="E8B54D"/>
      </a:accent5>
      <a:accent6>
        <a:srgbClr val="786C71"/>
      </a:accent6>
      <a:hlink>
        <a:srgbClr val="CCCC00"/>
      </a:hlink>
      <a:folHlink>
        <a:srgbClr val="B2B2B2"/>
      </a:folHlink>
    </a:clrScheme>
    <a:fontScheme name="Retrospect">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xmlns="" name="Retrospect" id="{5F128B03-DCCA-4EEB-AB3B-CF2899314A46}" vid="{E3DA18C2-75F1-4980-A5F0-165F6F71DE6D}"/>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 Boardroom</Template>
  <TotalTime>1939</TotalTime>
  <Words>972</Words>
  <Application>Microsoft Office PowerPoint</Application>
  <PresentationFormat>Custom</PresentationFormat>
  <Paragraphs>138</Paragraphs>
  <Slides>12</Slides>
  <Notes>3</Notes>
  <HiddenSlides>0</HiddenSlides>
  <MMClips>0</MMClips>
  <ScaleCrop>false</ScaleCrop>
  <HeadingPairs>
    <vt:vector size="4" baseType="variant">
      <vt:variant>
        <vt:lpstr>Theme</vt:lpstr>
      </vt:variant>
      <vt:variant>
        <vt:i4>8</vt:i4>
      </vt:variant>
      <vt:variant>
        <vt:lpstr>Slide Titles</vt:lpstr>
      </vt:variant>
      <vt:variant>
        <vt:i4>12</vt:i4>
      </vt:variant>
    </vt:vector>
  </HeadingPairs>
  <TitlesOfParts>
    <vt:vector size="20" baseType="lpstr">
      <vt:lpstr>Circuit</vt:lpstr>
      <vt:lpstr>Damask</vt:lpstr>
      <vt:lpstr>Ion Boardroom</vt:lpstr>
      <vt:lpstr>Office Theme</vt:lpstr>
      <vt:lpstr>1_Organic</vt:lpstr>
      <vt:lpstr>1_Office Theme</vt:lpstr>
      <vt:lpstr>1_Retrospect</vt:lpstr>
      <vt:lpstr>Retrospect</vt:lpstr>
      <vt:lpstr>           Mass Infra Projects and Services</vt:lpstr>
      <vt:lpstr>VISION AND MISSION:</vt:lpstr>
      <vt:lpstr>ABOUT US:</vt:lpstr>
      <vt:lpstr>Areas of excellence:</vt:lpstr>
      <vt:lpstr>Our clients</vt:lpstr>
      <vt:lpstr>Specialisation</vt:lpstr>
      <vt:lpstr>CIVIL CONSTRUCTIONS</vt:lpstr>
      <vt:lpstr>Why to choose us?</vt:lpstr>
      <vt:lpstr>Slide 9</vt:lpstr>
      <vt:lpstr>Slide 10</vt:lpstr>
      <vt:lpstr>Slide 11</vt:lpstr>
      <vt:lpstr>Contact us</vt:lpstr>
    </vt:vector>
  </TitlesOfParts>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Mass Infra Projects and Services</dc:title>
  <dc:creator>Windows User</dc:creator>
  <cp:lastModifiedBy>ALEX</cp:lastModifiedBy>
  <cp:revision>137</cp:revision>
  <dcterms:created xsi:type="dcterms:W3CDTF">2019-06-28T09:31:47Z</dcterms:created>
  <dcterms:modified xsi:type="dcterms:W3CDTF">2023-09-21T11:03:58Z</dcterms:modified>
</cp:coreProperties>
</file>